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omments/comment1.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61" r:id="rId3"/>
    <p:sldId id="278" r:id="rId4"/>
    <p:sldId id="279" r:id="rId5"/>
    <p:sldId id="280" r:id="rId6"/>
    <p:sldId id="271" r:id="rId7"/>
    <p:sldId id="284" r:id="rId8"/>
    <p:sldId id="265" r:id="rId9"/>
    <p:sldId id="281" r:id="rId10"/>
    <p:sldId id="282" r:id="rId11"/>
    <p:sldId id="276" r:id="rId12"/>
    <p:sldId id="283" r:id="rId13"/>
    <p:sldId id="277" r:id="rId14"/>
    <p:sldId id="268" r:id="rId15"/>
    <p:sldId id="286" r:id="rId16"/>
    <p:sldId id="285" r:id="rId17"/>
    <p:sldId id="275" r:id="rId18"/>
    <p:sldId id="272" r:id="rId19"/>
    <p:sldId id="287" r:id="rId20"/>
    <p:sldId id="267" r:id="rId21"/>
    <p:sldId id="274" r:id="rId22"/>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azar Aquino" initials="EA" lastIdx="3" clrIdx="0">
    <p:extLst>
      <p:ext uri="{19B8F6BF-5375-455C-9EA6-DF929625EA0E}">
        <p15:presenceInfo xmlns:p15="http://schemas.microsoft.com/office/powerpoint/2012/main" userId="bef794ae33ed04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3488" autoAdjust="0"/>
  </p:normalViewPr>
  <p:slideViewPr>
    <p:cSldViewPr snapToGrid="0">
      <p:cViewPr varScale="1">
        <p:scale>
          <a:sx n="61" d="100"/>
          <a:sy n="61" d="100"/>
        </p:scale>
        <p:origin x="8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t>OPERATIVOS TRIMESTRAL ENERO-MARZO 2025 DE LA SUBDIRECCION DE TRANSITO MUNICIPAL</a:t>
            </a:r>
          </a:p>
        </c:rich>
      </c:tx>
      <c:layout>
        <c:manualLayout>
          <c:xMode val="edge"/>
          <c:yMode val="edge"/>
          <c:x val="0.17537106299212601"/>
          <c:y val="0"/>
        </c:manualLayout>
      </c:layout>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s-MX"/>
        </a:p>
      </c:txPr>
    </c:title>
    <c:autoTitleDeleted val="0"/>
    <c:plotArea>
      <c:layout>
        <c:manualLayout>
          <c:layoutTarget val="inner"/>
          <c:xMode val="edge"/>
          <c:yMode val="edge"/>
          <c:x val="4.4916707677165352E-2"/>
          <c:y val="0.17328011849308708"/>
          <c:w val="0.93633329232283469"/>
          <c:h val="0.64519351642777534"/>
        </c:manualLayout>
      </c:layout>
      <c:barChart>
        <c:barDir val="col"/>
        <c:grouping val="clustered"/>
        <c:varyColors val="0"/>
        <c:ser>
          <c:idx val="0"/>
          <c:order val="0"/>
          <c:tx>
            <c:strRef>
              <c:f>Hoja1!$B$1</c:f>
              <c:strCache>
                <c:ptCount val="1"/>
                <c:pt idx="0">
                  <c:v>ENERO</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Hoja1!$A$2:$A$6</c:f>
              <c:strCache>
                <c:ptCount val="5"/>
                <c:pt idx="0">
                  <c:v>SALVANDO VIDAS</c:v>
                </c:pt>
                <c:pt idx="1">
                  <c:v>MOTOS IRREGULARES</c:v>
                </c:pt>
                <c:pt idx="2">
                  <c:v>LIBERANDO ESPACIOS</c:v>
                </c:pt>
                <c:pt idx="3">
                  <c:v>VEHICULOS ABANDONADOS</c:v>
                </c:pt>
                <c:pt idx="4">
                  <c:v>BOM</c:v>
                </c:pt>
              </c:strCache>
            </c:strRef>
          </c:cat>
          <c:val>
            <c:numRef>
              <c:f>Hoja1!$B$2:$B$6</c:f>
              <c:numCache>
                <c:formatCode>General</c:formatCode>
                <c:ptCount val="5"/>
                <c:pt idx="0">
                  <c:v>8</c:v>
                </c:pt>
                <c:pt idx="1">
                  <c:v>33</c:v>
                </c:pt>
                <c:pt idx="2">
                  <c:v>31</c:v>
                </c:pt>
                <c:pt idx="3">
                  <c:v>31</c:v>
                </c:pt>
                <c:pt idx="4">
                  <c:v>23</c:v>
                </c:pt>
              </c:numCache>
            </c:numRef>
          </c:val>
          <c:extLst>
            <c:ext xmlns:c16="http://schemas.microsoft.com/office/drawing/2014/chart" uri="{C3380CC4-5D6E-409C-BE32-E72D297353CC}">
              <c16:uniqueId val="{00000000-FAB1-4769-9912-DCDEDFAE8BE3}"/>
            </c:ext>
          </c:extLst>
        </c:ser>
        <c:ser>
          <c:idx val="1"/>
          <c:order val="1"/>
          <c:tx>
            <c:strRef>
              <c:f>Hoja1!$C$1</c:f>
              <c:strCache>
                <c:ptCount val="1"/>
                <c:pt idx="0">
                  <c:v>FEBRERO</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strRef>
              <c:f>Hoja1!$A$2:$A$6</c:f>
              <c:strCache>
                <c:ptCount val="5"/>
                <c:pt idx="0">
                  <c:v>SALVANDO VIDAS</c:v>
                </c:pt>
                <c:pt idx="1">
                  <c:v>MOTOS IRREGULARES</c:v>
                </c:pt>
                <c:pt idx="2">
                  <c:v>LIBERANDO ESPACIOS</c:v>
                </c:pt>
                <c:pt idx="3">
                  <c:v>VEHICULOS ABANDONADOS</c:v>
                </c:pt>
                <c:pt idx="4">
                  <c:v>BOM</c:v>
                </c:pt>
              </c:strCache>
            </c:strRef>
          </c:cat>
          <c:val>
            <c:numRef>
              <c:f>Hoja1!$C$2:$C$6</c:f>
              <c:numCache>
                <c:formatCode>General</c:formatCode>
                <c:ptCount val="5"/>
                <c:pt idx="0">
                  <c:v>7</c:v>
                </c:pt>
                <c:pt idx="1">
                  <c:v>29</c:v>
                </c:pt>
                <c:pt idx="2">
                  <c:v>28</c:v>
                </c:pt>
                <c:pt idx="3">
                  <c:v>28</c:v>
                </c:pt>
                <c:pt idx="4">
                  <c:v>17</c:v>
                </c:pt>
              </c:numCache>
            </c:numRef>
          </c:val>
          <c:extLst>
            <c:ext xmlns:c16="http://schemas.microsoft.com/office/drawing/2014/chart" uri="{C3380CC4-5D6E-409C-BE32-E72D297353CC}">
              <c16:uniqueId val="{00000001-C551-4C49-8F1B-CC8880BA422E}"/>
            </c:ext>
          </c:extLst>
        </c:ser>
        <c:ser>
          <c:idx val="2"/>
          <c:order val="2"/>
          <c:tx>
            <c:strRef>
              <c:f>Hoja1!$D$1</c:f>
              <c:strCache>
                <c:ptCount val="1"/>
                <c:pt idx="0">
                  <c:v>MARZO</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strRef>
              <c:f>Hoja1!$A$2:$A$6</c:f>
              <c:strCache>
                <c:ptCount val="5"/>
                <c:pt idx="0">
                  <c:v>SALVANDO VIDAS</c:v>
                </c:pt>
                <c:pt idx="1">
                  <c:v>MOTOS IRREGULARES</c:v>
                </c:pt>
                <c:pt idx="2">
                  <c:v>LIBERANDO ESPACIOS</c:v>
                </c:pt>
                <c:pt idx="3">
                  <c:v>VEHICULOS ABANDONADOS</c:v>
                </c:pt>
                <c:pt idx="4">
                  <c:v>BOM</c:v>
                </c:pt>
              </c:strCache>
            </c:strRef>
          </c:cat>
          <c:val>
            <c:numRef>
              <c:f>Hoja1!$D$2:$D$6</c:f>
              <c:numCache>
                <c:formatCode>General</c:formatCode>
                <c:ptCount val="5"/>
                <c:pt idx="0">
                  <c:v>5</c:v>
                </c:pt>
                <c:pt idx="1">
                  <c:v>29</c:v>
                </c:pt>
                <c:pt idx="2">
                  <c:v>27</c:v>
                </c:pt>
                <c:pt idx="3">
                  <c:v>27</c:v>
                </c:pt>
                <c:pt idx="4">
                  <c:v>18</c:v>
                </c:pt>
              </c:numCache>
            </c:numRef>
          </c:val>
          <c:extLst>
            <c:ext xmlns:c16="http://schemas.microsoft.com/office/drawing/2014/chart" uri="{C3380CC4-5D6E-409C-BE32-E72D297353CC}">
              <c16:uniqueId val="{00000003-C551-4C49-8F1B-CC8880BA422E}"/>
            </c:ext>
          </c:extLst>
        </c:ser>
        <c:dLbls>
          <c:showLegendKey val="0"/>
          <c:showVal val="0"/>
          <c:showCatName val="0"/>
          <c:showSerName val="0"/>
          <c:showPercent val="0"/>
          <c:showBubbleSize val="0"/>
        </c:dLbls>
        <c:gapWidth val="164"/>
        <c:axId val="2140542911"/>
        <c:axId val="2140531263"/>
      </c:barChart>
      <c:catAx>
        <c:axId val="2140542911"/>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2140531263"/>
        <c:crosses val="autoZero"/>
        <c:auto val="1"/>
        <c:lblAlgn val="ctr"/>
        <c:lblOffset val="100"/>
        <c:noMultiLvlLbl val="0"/>
      </c:catAx>
      <c:valAx>
        <c:axId val="214053126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2140542911"/>
        <c:crosses val="autoZero"/>
        <c:crossBetween val="between"/>
      </c:valAx>
      <c:spPr>
        <a:noFill/>
        <a:ln w="25400">
          <a:noFill/>
        </a:ln>
        <a:effectLst/>
      </c:spPr>
    </c:plotArea>
    <c:legend>
      <c:legendPos val="t"/>
      <c:layout>
        <c:manualLayout>
          <c:xMode val="edge"/>
          <c:yMode val="edge"/>
          <c:x val="0.88210605314960622"/>
          <c:y val="0.19879620741214329"/>
          <c:w val="0.11355068897637793"/>
          <c:h val="0.1764640613921210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s-MX"/>
        </a:p>
      </c:txPr>
    </c:title>
    <c:autoTitleDeleted val="0"/>
    <c:plotArea>
      <c:layout>
        <c:manualLayout>
          <c:layoutTarget val="inner"/>
          <c:xMode val="edge"/>
          <c:yMode val="edge"/>
          <c:x val="2.0627218606757005E-2"/>
          <c:y val="8.3070731218473109E-2"/>
          <c:w val="0.53346083637733976"/>
          <c:h val="0.74986554842716691"/>
        </c:manualLayout>
      </c:layout>
      <c:pieChart>
        <c:varyColors val="1"/>
        <c:ser>
          <c:idx val="0"/>
          <c:order val="0"/>
          <c:tx>
            <c:strRef>
              <c:f>Hoja1!$B$1</c:f>
              <c:strCache>
                <c:ptCount val="1"/>
                <c:pt idx="0">
                  <c:v>DETENCIONES</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871A-4933-8751-E2231A109A0D}"/>
              </c:ext>
            </c:extLst>
          </c:dPt>
          <c:dPt>
            <c:idx val="1"/>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3-871A-4933-8751-E2231A109A0D}"/>
              </c:ext>
            </c:extLst>
          </c:dPt>
          <c:dPt>
            <c:idx val="2"/>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5-871A-4933-8751-E2231A109A0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MX"/>
              </a:p>
            </c:txPr>
            <c:dLblPos val="inEnd"/>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Hoja1!$A$2:$A$4</c:f>
              <c:strCache>
                <c:ptCount val="3"/>
                <c:pt idx="0">
                  <c:v>ENERO</c:v>
                </c:pt>
                <c:pt idx="1">
                  <c:v>FEBRERO</c:v>
                </c:pt>
                <c:pt idx="2">
                  <c:v>MARZO</c:v>
                </c:pt>
              </c:strCache>
            </c:strRef>
          </c:cat>
          <c:val>
            <c:numRef>
              <c:f>Hoja1!$B$2:$B$4</c:f>
              <c:numCache>
                <c:formatCode>General</c:formatCode>
                <c:ptCount val="3"/>
                <c:pt idx="0">
                  <c:v>33</c:v>
                </c:pt>
                <c:pt idx="1">
                  <c:v>11</c:v>
                </c:pt>
                <c:pt idx="2">
                  <c:v>33</c:v>
                </c:pt>
              </c:numCache>
            </c:numRef>
          </c:val>
          <c:extLst>
            <c:ext xmlns:c16="http://schemas.microsoft.com/office/drawing/2014/chart" uri="{C3380CC4-5D6E-409C-BE32-E72D297353CC}">
              <c16:uniqueId val="{00000000-99A6-4E2B-80B8-24A64EFFE009}"/>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1508845852818319"/>
          <c:y val="0.44409594123449231"/>
          <c:w val="0.47079453781881053"/>
          <c:h val="0.2138138900562066"/>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s-MX"/>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5-04-03T15:42:41.979" idx="3">
    <p:pos x="5901" y="1215"/>
    <p:text/>
    <p:extLst>
      <p:ext uri="{C676402C-5697-4E1C-873F-D02D1690AC5C}">
        <p15:threadingInfo xmlns:p15="http://schemas.microsoft.com/office/powerpoint/2012/main" timeZoneBias="360"/>
      </p:ext>
    </p:extLst>
  </p:cm>
</p:cmLst>
</file>

<file path=ppt/drawings/drawing1.xml><?xml version="1.0" encoding="utf-8"?>
<c:userShapes xmlns:c="http://schemas.openxmlformats.org/drawingml/2006/chart">
  <cdr:relSizeAnchor xmlns:cdr="http://schemas.openxmlformats.org/drawingml/2006/chartDrawing">
    <cdr:from>
      <cdr:x>0.5</cdr:x>
      <cdr:y>0.20487</cdr:y>
    </cdr:from>
    <cdr:to>
      <cdr:x>0.55478</cdr:x>
      <cdr:y>0.25039</cdr:y>
    </cdr:to>
    <cdr:sp macro="" textlink="">
      <cdr:nvSpPr>
        <cdr:cNvPr id="2" name="CuadroTexto 1">
          <a:extLst xmlns:a="http://schemas.openxmlformats.org/drawingml/2006/main">
            <a:ext uri="{FF2B5EF4-FFF2-40B4-BE49-F238E27FC236}">
              <a16:creationId xmlns:a16="http://schemas.microsoft.com/office/drawing/2014/main" id="{62E9BEB1-099D-422E-B4F9-29F44BA34EB2}"/>
            </a:ext>
          </a:extLst>
        </cdr:cNvPr>
        <cdr:cNvSpPr txBox="1"/>
      </cdr:nvSpPr>
      <cdr:spPr>
        <a:xfrm xmlns:a="http://schemas.openxmlformats.org/drawingml/2006/main">
          <a:off x="4064000" y="966085"/>
          <a:ext cx="445273" cy="2146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MX" sz="1100" dirty="0"/>
        </a:p>
      </cdr:txBody>
    </cdr:sp>
  </cdr:relSizeAnchor>
  <cdr:relSizeAnchor xmlns:cdr="http://schemas.openxmlformats.org/drawingml/2006/chartDrawing">
    <cdr:from>
      <cdr:x>0.51177</cdr:x>
      <cdr:y>0.18463</cdr:y>
    </cdr:from>
    <cdr:to>
      <cdr:x>0.56656</cdr:x>
      <cdr:y>0.25039</cdr:y>
    </cdr:to>
    <cdr:sp macro="" textlink="">
      <cdr:nvSpPr>
        <cdr:cNvPr id="3" name="CuadroTexto 2">
          <a:extLst xmlns:a="http://schemas.openxmlformats.org/drawingml/2006/main">
            <a:ext uri="{FF2B5EF4-FFF2-40B4-BE49-F238E27FC236}">
              <a16:creationId xmlns:a16="http://schemas.microsoft.com/office/drawing/2014/main" id="{EE26858F-FD01-4151-89FA-A4BD82ED8169}"/>
            </a:ext>
          </a:extLst>
        </cdr:cNvPr>
        <cdr:cNvSpPr txBox="1"/>
      </cdr:nvSpPr>
      <cdr:spPr>
        <a:xfrm xmlns:a="http://schemas.openxmlformats.org/drawingml/2006/main">
          <a:off x="4159701" y="870669"/>
          <a:ext cx="445273" cy="3101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MX" sz="1100" dirty="0"/>
        </a:p>
      </cdr:txBody>
    </cdr:sp>
  </cdr:relSizeAnchor>
  <cdr:relSizeAnchor xmlns:cdr="http://schemas.openxmlformats.org/drawingml/2006/chartDrawing">
    <cdr:from>
      <cdr:x>0.11282</cdr:x>
      <cdr:y>0.64344</cdr:y>
    </cdr:from>
    <cdr:to>
      <cdr:x>0.1676</cdr:x>
      <cdr:y>0.6933</cdr:y>
    </cdr:to>
    <cdr:sp macro="" textlink="">
      <cdr:nvSpPr>
        <cdr:cNvPr id="4" name="CuadroTexto 6">
          <a:extLst xmlns:a="http://schemas.openxmlformats.org/drawingml/2006/main">
            <a:ext uri="{FF2B5EF4-FFF2-40B4-BE49-F238E27FC236}">
              <a16:creationId xmlns:a16="http://schemas.microsoft.com/office/drawing/2014/main" id="{5E1BECC8-0043-4D81-9D12-51CB1B1B607B}"/>
            </a:ext>
          </a:extLst>
        </cdr:cNvPr>
        <cdr:cNvSpPr txBox="1"/>
      </cdr:nvSpPr>
      <cdr:spPr>
        <a:xfrm xmlns:a="http://schemas.openxmlformats.org/drawingml/2006/main">
          <a:off x="917017" y="3574365"/>
          <a:ext cx="445252"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1200" dirty="0"/>
            <a:t>7</a:t>
          </a:r>
          <a:endParaRPr lang="es-MX" dirty="0"/>
        </a:p>
      </cdr:txBody>
    </cdr:sp>
  </cdr:relSizeAnchor>
  <cdr:relSizeAnchor xmlns:cdr="http://schemas.openxmlformats.org/drawingml/2006/chartDrawing">
    <cdr:from>
      <cdr:x>0.28736</cdr:x>
      <cdr:y>0.36531</cdr:y>
    </cdr:from>
    <cdr:to>
      <cdr:x>0.35917</cdr:x>
      <cdr:y>0.44363</cdr:y>
    </cdr:to>
    <cdr:sp macro="" textlink="">
      <cdr:nvSpPr>
        <cdr:cNvPr id="5" name="CuadroTexto 6">
          <a:extLst xmlns:a="http://schemas.openxmlformats.org/drawingml/2006/main">
            <a:ext uri="{FF2B5EF4-FFF2-40B4-BE49-F238E27FC236}">
              <a16:creationId xmlns:a16="http://schemas.microsoft.com/office/drawing/2014/main" id="{1BC87039-FB41-4707-A75A-7011D5042137}"/>
            </a:ext>
          </a:extLst>
        </cdr:cNvPr>
        <cdr:cNvSpPr txBox="1"/>
      </cdr:nvSpPr>
      <cdr:spPr>
        <a:xfrm xmlns:a="http://schemas.openxmlformats.org/drawingml/2006/main">
          <a:off x="2335662" y="2029323"/>
          <a:ext cx="583672" cy="4350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s-MX" sz="1800" dirty="0"/>
        </a:p>
      </cdr:txBody>
    </cdr:sp>
  </cdr:relSizeAnchor>
  <cdr:relSizeAnchor xmlns:cdr="http://schemas.openxmlformats.org/drawingml/2006/chartDrawing">
    <cdr:from>
      <cdr:x>0.06968</cdr:x>
      <cdr:y>0.878</cdr:y>
    </cdr:from>
    <cdr:to>
      <cdr:x>0.09728</cdr:x>
      <cdr:y>1</cdr:y>
    </cdr:to>
    <cdr:sp macro="" textlink="">
      <cdr:nvSpPr>
        <cdr:cNvPr id="6" name="CuadroTexto 5">
          <a:extLst xmlns:a="http://schemas.openxmlformats.org/drawingml/2006/main">
            <a:ext uri="{FF2B5EF4-FFF2-40B4-BE49-F238E27FC236}">
              <a16:creationId xmlns:a16="http://schemas.microsoft.com/office/drawing/2014/main" id="{CAA8925F-EE0C-47E6-82F9-C979BFBA5BE7}"/>
            </a:ext>
          </a:extLst>
        </cdr:cNvPr>
        <cdr:cNvSpPr txBox="1"/>
      </cdr:nvSpPr>
      <cdr:spPr>
        <a:xfrm xmlns:a="http://schemas.openxmlformats.org/drawingml/2006/main">
          <a:off x="566386" y="4140378"/>
          <a:ext cx="224287" cy="5752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MX" sz="1100" dirty="0"/>
        </a:p>
      </cdr:txBody>
    </cdr:sp>
  </cdr:relSizeAnchor>
  <cdr:relSizeAnchor xmlns:cdr="http://schemas.openxmlformats.org/drawingml/2006/chartDrawing">
    <cdr:from>
      <cdr:x>0.44817</cdr:x>
      <cdr:y>0.80881</cdr:y>
    </cdr:from>
    <cdr:to>
      <cdr:x>0.48254</cdr:x>
      <cdr:y>0.97435</cdr:y>
    </cdr:to>
    <cdr:sp macro="" textlink="">
      <cdr:nvSpPr>
        <cdr:cNvPr id="7" name="CuadroTexto 6">
          <a:extLst xmlns:a="http://schemas.openxmlformats.org/drawingml/2006/main">
            <a:ext uri="{FF2B5EF4-FFF2-40B4-BE49-F238E27FC236}">
              <a16:creationId xmlns:a16="http://schemas.microsoft.com/office/drawing/2014/main" id="{5939F00E-9994-4C82-B5C3-3AEE10A9E2CF}"/>
            </a:ext>
          </a:extLst>
        </cdr:cNvPr>
        <cdr:cNvSpPr txBox="1"/>
      </cdr:nvSpPr>
      <cdr:spPr>
        <a:xfrm xmlns:a="http://schemas.openxmlformats.org/drawingml/2006/main" rot="16200000">
          <a:off x="3337059" y="4657470"/>
          <a:ext cx="890666" cy="2793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b="1" dirty="0"/>
            <a:t>ENERO</a:t>
          </a:r>
        </a:p>
      </cdr:txBody>
    </cdr:sp>
  </cdr:relSizeAnchor>
  <cdr:relSizeAnchor xmlns:cdr="http://schemas.openxmlformats.org/drawingml/2006/chartDrawing">
    <cdr:from>
      <cdr:x>0.11589</cdr:x>
      <cdr:y>0.81059</cdr:y>
    </cdr:from>
    <cdr:to>
      <cdr:x>0.15638</cdr:x>
      <cdr:y>1</cdr:y>
    </cdr:to>
    <cdr:sp macro="" textlink="">
      <cdr:nvSpPr>
        <cdr:cNvPr id="8" name="CuadroTexto 1">
          <a:extLst xmlns:a="http://schemas.openxmlformats.org/drawingml/2006/main">
            <a:ext uri="{FF2B5EF4-FFF2-40B4-BE49-F238E27FC236}">
              <a16:creationId xmlns:a16="http://schemas.microsoft.com/office/drawing/2014/main" id="{08D60232-43F9-4823-949B-BB0C15C842DA}"/>
            </a:ext>
          </a:extLst>
        </cdr:cNvPr>
        <cdr:cNvSpPr txBox="1"/>
      </cdr:nvSpPr>
      <cdr:spPr>
        <a:xfrm xmlns:a="http://schemas.openxmlformats.org/drawingml/2006/main" rot="16200000">
          <a:off x="619439" y="4491082"/>
          <a:ext cx="974076" cy="3291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b="1" dirty="0"/>
            <a:t>FEBRERO</a:t>
          </a:r>
          <a:endParaRPr lang="es-MX" sz="1100" b="1" dirty="0"/>
        </a:p>
      </cdr:txBody>
    </cdr:sp>
  </cdr:relSizeAnchor>
  <cdr:relSizeAnchor xmlns:cdr="http://schemas.openxmlformats.org/drawingml/2006/chartDrawing">
    <cdr:from>
      <cdr:x>0.7155</cdr:x>
      <cdr:y>0.85784</cdr:y>
    </cdr:from>
    <cdr:to>
      <cdr:x>0.756</cdr:x>
      <cdr:y>1</cdr:y>
    </cdr:to>
    <cdr:sp macro="" textlink="">
      <cdr:nvSpPr>
        <cdr:cNvPr id="9" name="CuadroTexto 1">
          <a:extLst xmlns:a="http://schemas.openxmlformats.org/drawingml/2006/main">
            <a:ext uri="{FF2B5EF4-FFF2-40B4-BE49-F238E27FC236}">
              <a16:creationId xmlns:a16="http://schemas.microsoft.com/office/drawing/2014/main" id="{08D60232-43F9-4823-949B-BB0C15C842DA}"/>
            </a:ext>
          </a:extLst>
        </cdr:cNvPr>
        <cdr:cNvSpPr txBox="1"/>
      </cdr:nvSpPr>
      <cdr:spPr>
        <a:xfrm xmlns:a="http://schemas.openxmlformats.org/drawingml/2006/main" rot="16200000">
          <a:off x="5585332" y="4995678"/>
          <a:ext cx="789702" cy="3291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b="1" dirty="0"/>
            <a:t>MARZO</a:t>
          </a:r>
          <a:endParaRPr lang="es-MX" sz="1100" b="1" dirty="0"/>
        </a:p>
      </cdr:txBody>
    </cdr:sp>
  </cdr:relSizeAnchor>
  <cdr:relSizeAnchor xmlns:cdr="http://schemas.openxmlformats.org/drawingml/2006/chartDrawing">
    <cdr:from>
      <cdr:x>0.07022</cdr:x>
      <cdr:y>0.8378</cdr:y>
    </cdr:from>
    <cdr:to>
      <cdr:x>0.11071</cdr:x>
      <cdr:y>1</cdr:y>
    </cdr:to>
    <cdr:sp macro="" textlink="">
      <cdr:nvSpPr>
        <cdr:cNvPr id="10" name="CuadroTexto 1">
          <a:extLst xmlns:a="http://schemas.openxmlformats.org/drawingml/2006/main">
            <a:ext uri="{FF2B5EF4-FFF2-40B4-BE49-F238E27FC236}">
              <a16:creationId xmlns:a16="http://schemas.microsoft.com/office/drawing/2014/main" id="{B4A8E0B1-600B-4B3B-AD5C-8BC8E3C84641}"/>
            </a:ext>
          </a:extLst>
        </cdr:cNvPr>
        <cdr:cNvSpPr txBox="1"/>
      </cdr:nvSpPr>
      <cdr:spPr>
        <a:xfrm xmlns:a="http://schemas.openxmlformats.org/drawingml/2006/main" rot="16200000">
          <a:off x="298965" y="4830374"/>
          <a:ext cx="872716" cy="3291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100" b="1" dirty="0"/>
            <a:t>ENERO</a:t>
          </a:r>
        </a:p>
      </cdr:txBody>
    </cdr:sp>
  </cdr:relSizeAnchor>
  <cdr:relSizeAnchor xmlns:cdr="http://schemas.openxmlformats.org/drawingml/2006/chartDrawing">
    <cdr:from>
      <cdr:x>0.30468</cdr:x>
      <cdr:y>0.81059</cdr:y>
    </cdr:from>
    <cdr:to>
      <cdr:x>0.34518</cdr:x>
      <cdr:y>1</cdr:y>
    </cdr:to>
    <cdr:sp macro="" textlink="">
      <cdr:nvSpPr>
        <cdr:cNvPr id="11" name="CuadroTexto 1">
          <a:extLst xmlns:a="http://schemas.openxmlformats.org/drawingml/2006/main">
            <a:ext uri="{FF2B5EF4-FFF2-40B4-BE49-F238E27FC236}">
              <a16:creationId xmlns:a16="http://schemas.microsoft.com/office/drawing/2014/main" id="{A934CFB1-7E26-4A69-95E3-3ADC63D388B2}"/>
            </a:ext>
          </a:extLst>
        </cdr:cNvPr>
        <cdr:cNvSpPr txBox="1"/>
      </cdr:nvSpPr>
      <cdr:spPr>
        <a:xfrm xmlns:a="http://schemas.openxmlformats.org/drawingml/2006/main" rot="16200000">
          <a:off x="2131461" y="4706372"/>
          <a:ext cx="1019120" cy="3291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b="1" dirty="0"/>
            <a:t>FEBRERO</a:t>
          </a:r>
          <a:endParaRPr lang="es-MX" sz="1100" b="1" dirty="0"/>
        </a:p>
      </cdr:txBody>
    </cdr:sp>
  </cdr:relSizeAnchor>
  <cdr:relSizeAnchor xmlns:cdr="http://schemas.openxmlformats.org/drawingml/2006/chartDrawing">
    <cdr:from>
      <cdr:x>0.16668</cdr:x>
      <cdr:y>0.85784</cdr:y>
    </cdr:from>
    <cdr:to>
      <cdr:x>0.20718</cdr:x>
      <cdr:y>1</cdr:y>
    </cdr:to>
    <cdr:sp macro="" textlink="">
      <cdr:nvSpPr>
        <cdr:cNvPr id="12" name="CuadroTexto 1">
          <a:extLst xmlns:a="http://schemas.openxmlformats.org/drawingml/2006/main">
            <a:ext uri="{FF2B5EF4-FFF2-40B4-BE49-F238E27FC236}">
              <a16:creationId xmlns:a16="http://schemas.microsoft.com/office/drawing/2014/main" id="{6C129E55-3617-4241-A98B-FBDF14EC04B0}"/>
            </a:ext>
          </a:extLst>
        </cdr:cNvPr>
        <cdr:cNvSpPr txBox="1"/>
      </cdr:nvSpPr>
      <cdr:spPr>
        <a:xfrm xmlns:a="http://schemas.openxmlformats.org/drawingml/2006/main" rot="16200000">
          <a:off x="1136927" y="4869831"/>
          <a:ext cx="764882" cy="3291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b="1" dirty="0"/>
            <a:t>MARZO</a:t>
          </a:r>
          <a:endParaRPr lang="es-MX" sz="1100" b="1" dirty="0"/>
        </a:p>
      </cdr:txBody>
    </cdr:sp>
  </cdr:relSizeAnchor>
  <cdr:relSizeAnchor xmlns:cdr="http://schemas.openxmlformats.org/drawingml/2006/chartDrawing">
    <cdr:from>
      <cdr:x>0.16668</cdr:x>
      <cdr:y>0.85784</cdr:y>
    </cdr:from>
    <cdr:to>
      <cdr:x>0.20718</cdr:x>
      <cdr:y>1</cdr:y>
    </cdr:to>
    <cdr:sp macro="" textlink="">
      <cdr:nvSpPr>
        <cdr:cNvPr id="13" name="CuadroTexto 1">
          <a:extLst xmlns:a="http://schemas.openxmlformats.org/drawingml/2006/main">
            <a:ext uri="{FF2B5EF4-FFF2-40B4-BE49-F238E27FC236}">
              <a16:creationId xmlns:a16="http://schemas.microsoft.com/office/drawing/2014/main" id="{6C129E55-3617-4241-A98B-FBDF14EC04B0}"/>
            </a:ext>
          </a:extLst>
        </cdr:cNvPr>
        <cdr:cNvSpPr txBox="1"/>
      </cdr:nvSpPr>
      <cdr:spPr>
        <a:xfrm xmlns:a="http://schemas.openxmlformats.org/drawingml/2006/main" rot="16200000">
          <a:off x="1136927" y="4869831"/>
          <a:ext cx="764882" cy="3291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b="1" dirty="0"/>
            <a:t>MARZO</a:t>
          </a:r>
          <a:endParaRPr lang="es-MX" sz="1100" b="1" dirty="0"/>
        </a:p>
      </cdr:txBody>
    </cdr:sp>
  </cdr:relSizeAnchor>
  <cdr:relSizeAnchor xmlns:cdr="http://schemas.openxmlformats.org/drawingml/2006/chartDrawing">
    <cdr:from>
      <cdr:x>0.26444</cdr:x>
      <cdr:y>0.80543</cdr:y>
    </cdr:from>
    <cdr:to>
      <cdr:x>0.29881</cdr:x>
      <cdr:y>0.97096</cdr:y>
    </cdr:to>
    <cdr:sp macro="" textlink="">
      <cdr:nvSpPr>
        <cdr:cNvPr id="14" name="CuadroTexto 1">
          <a:extLst xmlns:a="http://schemas.openxmlformats.org/drawingml/2006/main">
            <a:ext uri="{FF2B5EF4-FFF2-40B4-BE49-F238E27FC236}">
              <a16:creationId xmlns:a16="http://schemas.microsoft.com/office/drawing/2014/main" id="{E1A95D08-0F67-4AD9-8AFC-1EEF7B048BA1}"/>
            </a:ext>
          </a:extLst>
        </cdr:cNvPr>
        <cdr:cNvSpPr txBox="1"/>
      </cdr:nvSpPr>
      <cdr:spPr>
        <a:xfrm xmlns:a="http://schemas.openxmlformats.org/drawingml/2006/main" rot="16200000">
          <a:off x="1843731" y="4639259"/>
          <a:ext cx="890666" cy="2793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100" b="1" dirty="0"/>
            <a:t>ENERO</a:t>
          </a:r>
        </a:p>
      </cdr:txBody>
    </cdr:sp>
  </cdr:relSizeAnchor>
  <cdr:relSizeAnchor xmlns:cdr="http://schemas.openxmlformats.org/drawingml/2006/chartDrawing">
    <cdr:from>
      <cdr:x>0.63378</cdr:x>
      <cdr:y>0.83269</cdr:y>
    </cdr:from>
    <cdr:to>
      <cdr:x>0.66815</cdr:x>
      <cdr:y>0.99822</cdr:y>
    </cdr:to>
    <cdr:sp macro="" textlink="">
      <cdr:nvSpPr>
        <cdr:cNvPr id="15" name="CuadroTexto 1">
          <a:extLst xmlns:a="http://schemas.openxmlformats.org/drawingml/2006/main">
            <a:ext uri="{FF2B5EF4-FFF2-40B4-BE49-F238E27FC236}">
              <a16:creationId xmlns:a16="http://schemas.microsoft.com/office/drawing/2014/main" id="{E1A95D08-0F67-4AD9-8AFC-1EEF7B048BA1}"/>
            </a:ext>
          </a:extLst>
        </cdr:cNvPr>
        <cdr:cNvSpPr txBox="1"/>
      </cdr:nvSpPr>
      <cdr:spPr>
        <a:xfrm xmlns:a="http://schemas.openxmlformats.org/drawingml/2006/main" rot="16200000">
          <a:off x="4845724" y="4785930"/>
          <a:ext cx="890666" cy="2793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100" b="1" dirty="0"/>
            <a:t>ENERO</a:t>
          </a:r>
        </a:p>
      </cdr:txBody>
    </cdr:sp>
  </cdr:relSizeAnchor>
  <cdr:relSizeAnchor xmlns:cdr="http://schemas.openxmlformats.org/drawingml/2006/chartDrawing">
    <cdr:from>
      <cdr:x>0.82509</cdr:x>
      <cdr:y>0.80222</cdr:y>
    </cdr:from>
    <cdr:to>
      <cdr:x>0.85946</cdr:x>
      <cdr:y>0.96776</cdr:y>
    </cdr:to>
    <cdr:sp macro="" textlink="">
      <cdr:nvSpPr>
        <cdr:cNvPr id="16" name="CuadroTexto 1">
          <a:extLst xmlns:a="http://schemas.openxmlformats.org/drawingml/2006/main">
            <a:ext uri="{FF2B5EF4-FFF2-40B4-BE49-F238E27FC236}">
              <a16:creationId xmlns:a16="http://schemas.microsoft.com/office/drawing/2014/main" id="{E1A95D08-0F67-4AD9-8AFC-1EEF7B048BA1}"/>
            </a:ext>
          </a:extLst>
        </cdr:cNvPr>
        <cdr:cNvSpPr txBox="1"/>
      </cdr:nvSpPr>
      <cdr:spPr>
        <a:xfrm xmlns:a="http://schemas.openxmlformats.org/drawingml/2006/main" rot="16200000">
          <a:off x="6400673" y="4622006"/>
          <a:ext cx="890666" cy="2793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100" b="1" dirty="0"/>
            <a:t>ENERO</a:t>
          </a:r>
        </a:p>
      </cdr:txBody>
    </cdr:sp>
  </cdr:relSizeAnchor>
  <cdr:relSizeAnchor xmlns:cdr="http://schemas.openxmlformats.org/drawingml/2006/chartDrawing">
    <cdr:from>
      <cdr:x>0.47975</cdr:x>
      <cdr:y>0.81059</cdr:y>
    </cdr:from>
    <cdr:to>
      <cdr:x>0.52025</cdr:x>
      <cdr:y>1</cdr:y>
    </cdr:to>
    <cdr:sp macro="" textlink="">
      <cdr:nvSpPr>
        <cdr:cNvPr id="17" name="CuadroTexto 1">
          <a:extLst xmlns:a="http://schemas.openxmlformats.org/drawingml/2006/main">
            <a:ext uri="{FF2B5EF4-FFF2-40B4-BE49-F238E27FC236}">
              <a16:creationId xmlns:a16="http://schemas.microsoft.com/office/drawing/2014/main" id="{DE610838-FC31-4FE7-86B2-157EAC549530}"/>
            </a:ext>
          </a:extLst>
        </cdr:cNvPr>
        <cdr:cNvSpPr txBox="1"/>
      </cdr:nvSpPr>
      <cdr:spPr>
        <a:xfrm xmlns:a="http://schemas.openxmlformats.org/drawingml/2006/main" rot="16200000">
          <a:off x="3554440" y="4706372"/>
          <a:ext cx="1019120" cy="3291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b="1" dirty="0"/>
            <a:t>FEBRERO</a:t>
          </a:r>
          <a:endParaRPr lang="es-MX" sz="1100" b="1" dirty="0"/>
        </a:p>
      </cdr:txBody>
    </cdr:sp>
  </cdr:relSizeAnchor>
  <cdr:relSizeAnchor xmlns:cdr="http://schemas.openxmlformats.org/drawingml/2006/chartDrawing">
    <cdr:from>
      <cdr:x>0.6815</cdr:x>
      <cdr:y>0.87422</cdr:y>
    </cdr:from>
    <cdr:to>
      <cdr:x>0.72488</cdr:x>
      <cdr:y>1</cdr:y>
    </cdr:to>
    <cdr:sp macro="" textlink="">
      <cdr:nvSpPr>
        <cdr:cNvPr id="18" name="CuadroTexto 1">
          <a:extLst xmlns:a="http://schemas.openxmlformats.org/drawingml/2006/main">
            <a:ext uri="{FF2B5EF4-FFF2-40B4-BE49-F238E27FC236}">
              <a16:creationId xmlns:a16="http://schemas.microsoft.com/office/drawing/2014/main" id="{DE610838-FC31-4FE7-86B2-157EAC549530}"/>
            </a:ext>
          </a:extLst>
        </cdr:cNvPr>
        <cdr:cNvSpPr txBox="1"/>
      </cdr:nvSpPr>
      <cdr:spPr>
        <a:xfrm xmlns:a="http://schemas.openxmlformats.org/drawingml/2006/main" rot="5400000" flipV="1">
          <a:off x="5366154" y="5029400"/>
          <a:ext cx="698740" cy="3526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000" b="1" dirty="0"/>
            <a:t>F</a:t>
          </a:r>
          <a:r>
            <a:rPr lang="es-MX" sz="900" b="1" dirty="0"/>
            <a:t>EBRERO</a:t>
          </a:r>
        </a:p>
      </cdr:txBody>
    </cdr:sp>
  </cdr:relSizeAnchor>
  <cdr:relSizeAnchor xmlns:cdr="http://schemas.openxmlformats.org/drawingml/2006/chartDrawing">
    <cdr:from>
      <cdr:x>0.86494</cdr:x>
      <cdr:y>0.81654</cdr:y>
    </cdr:from>
    <cdr:to>
      <cdr:x>0.90543</cdr:x>
      <cdr:y>1</cdr:y>
    </cdr:to>
    <cdr:sp macro="" textlink="">
      <cdr:nvSpPr>
        <cdr:cNvPr id="19" name="CuadroTexto 1">
          <a:extLst xmlns:a="http://schemas.openxmlformats.org/drawingml/2006/main">
            <a:ext uri="{FF2B5EF4-FFF2-40B4-BE49-F238E27FC236}">
              <a16:creationId xmlns:a16="http://schemas.microsoft.com/office/drawing/2014/main" id="{DE610838-FC31-4FE7-86B2-157EAC549530}"/>
            </a:ext>
          </a:extLst>
        </cdr:cNvPr>
        <cdr:cNvSpPr txBox="1"/>
      </cdr:nvSpPr>
      <cdr:spPr>
        <a:xfrm xmlns:a="http://schemas.openxmlformats.org/drawingml/2006/main" rot="16200000">
          <a:off x="6685250" y="4880969"/>
          <a:ext cx="1019120" cy="3291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b="1" dirty="0"/>
            <a:t>FEBRERO</a:t>
          </a:r>
          <a:endParaRPr lang="es-MX" sz="1100" b="1" dirty="0"/>
        </a:p>
      </cdr:txBody>
    </cdr:sp>
  </cdr:relSizeAnchor>
  <cdr:relSizeAnchor xmlns:cdr="http://schemas.openxmlformats.org/drawingml/2006/chartDrawing">
    <cdr:from>
      <cdr:x>0.35454</cdr:x>
      <cdr:y>0.85132</cdr:y>
    </cdr:from>
    <cdr:to>
      <cdr:x>0.39503</cdr:x>
      <cdr:y>0.99348</cdr:y>
    </cdr:to>
    <cdr:sp macro="" textlink="">
      <cdr:nvSpPr>
        <cdr:cNvPr id="20" name="CuadroTexto 1">
          <a:extLst xmlns:a="http://schemas.openxmlformats.org/drawingml/2006/main">
            <a:ext uri="{FF2B5EF4-FFF2-40B4-BE49-F238E27FC236}">
              <a16:creationId xmlns:a16="http://schemas.microsoft.com/office/drawing/2014/main" id="{3D3253CE-16FB-4990-B92E-FADCB31B157D}"/>
            </a:ext>
          </a:extLst>
        </cdr:cNvPr>
        <cdr:cNvSpPr txBox="1"/>
      </cdr:nvSpPr>
      <cdr:spPr>
        <a:xfrm xmlns:a="http://schemas.openxmlformats.org/drawingml/2006/main" rot="16200000">
          <a:off x="2651392" y="4959470"/>
          <a:ext cx="789702" cy="3291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b="1" dirty="0"/>
            <a:t>MARZO</a:t>
          </a:r>
          <a:endParaRPr lang="es-MX" sz="1100" b="1" dirty="0"/>
        </a:p>
      </cdr:txBody>
    </cdr:sp>
  </cdr:relSizeAnchor>
  <cdr:relSizeAnchor xmlns:cdr="http://schemas.openxmlformats.org/drawingml/2006/chartDrawing">
    <cdr:from>
      <cdr:x>0.35454</cdr:x>
      <cdr:y>0.85132</cdr:y>
    </cdr:from>
    <cdr:to>
      <cdr:x>0.39503</cdr:x>
      <cdr:y>0.99348</cdr:y>
    </cdr:to>
    <cdr:sp macro="" textlink="">
      <cdr:nvSpPr>
        <cdr:cNvPr id="21" name="CuadroTexto 1">
          <a:extLst xmlns:a="http://schemas.openxmlformats.org/drawingml/2006/main">
            <a:ext uri="{FF2B5EF4-FFF2-40B4-BE49-F238E27FC236}">
              <a16:creationId xmlns:a16="http://schemas.microsoft.com/office/drawing/2014/main" id="{3D3253CE-16FB-4990-B92E-FADCB31B157D}"/>
            </a:ext>
          </a:extLst>
        </cdr:cNvPr>
        <cdr:cNvSpPr txBox="1"/>
      </cdr:nvSpPr>
      <cdr:spPr>
        <a:xfrm xmlns:a="http://schemas.openxmlformats.org/drawingml/2006/main" rot="16200000">
          <a:off x="2651392" y="4959470"/>
          <a:ext cx="789702" cy="3291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b="1" dirty="0"/>
            <a:t>MARZO</a:t>
          </a:r>
          <a:endParaRPr lang="es-MX" sz="1100" b="1" dirty="0"/>
        </a:p>
      </cdr:txBody>
    </cdr:sp>
  </cdr:relSizeAnchor>
  <cdr:relSizeAnchor xmlns:cdr="http://schemas.openxmlformats.org/drawingml/2006/chartDrawing">
    <cdr:from>
      <cdr:x>0.35454</cdr:x>
      <cdr:y>0.85132</cdr:y>
    </cdr:from>
    <cdr:to>
      <cdr:x>0.39503</cdr:x>
      <cdr:y>0.99348</cdr:y>
    </cdr:to>
    <cdr:sp macro="" textlink="">
      <cdr:nvSpPr>
        <cdr:cNvPr id="22" name="CuadroTexto 1">
          <a:extLst xmlns:a="http://schemas.openxmlformats.org/drawingml/2006/main">
            <a:ext uri="{FF2B5EF4-FFF2-40B4-BE49-F238E27FC236}">
              <a16:creationId xmlns:a16="http://schemas.microsoft.com/office/drawing/2014/main" id="{3D3253CE-16FB-4990-B92E-FADCB31B157D}"/>
            </a:ext>
          </a:extLst>
        </cdr:cNvPr>
        <cdr:cNvSpPr txBox="1"/>
      </cdr:nvSpPr>
      <cdr:spPr>
        <a:xfrm xmlns:a="http://schemas.openxmlformats.org/drawingml/2006/main" rot="16200000">
          <a:off x="2651392" y="4959470"/>
          <a:ext cx="789702" cy="3291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b="1" dirty="0"/>
            <a:t>MARZO</a:t>
          </a:r>
          <a:endParaRPr lang="es-MX" sz="1100" b="1" dirty="0"/>
        </a:p>
      </cdr:txBody>
    </cdr:sp>
  </cdr:relSizeAnchor>
  <cdr:relSizeAnchor xmlns:cdr="http://schemas.openxmlformats.org/drawingml/2006/chartDrawing">
    <cdr:from>
      <cdr:x>0.53602</cdr:x>
      <cdr:y>0.8385</cdr:y>
    </cdr:from>
    <cdr:to>
      <cdr:x>0.57652</cdr:x>
      <cdr:y>0.98066</cdr:y>
    </cdr:to>
    <cdr:sp macro="" textlink="">
      <cdr:nvSpPr>
        <cdr:cNvPr id="23" name="CuadroTexto 1">
          <a:extLst xmlns:a="http://schemas.openxmlformats.org/drawingml/2006/main">
            <a:ext uri="{FF2B5EF4-FFF2-40B4-BE49-F238E27FC236}">
              <a16:creationId xmlns:a16="http://schemas.microsoft.com/office/drawing/2014/main" id="{3D3253CE-16FB-4990-B92E-FADCB31B157D}"/>
            </a:ext>
          </a:extLst>
        </cdr:cNvPr>
        <cdr:cNvSpPr txBox="1"/>
      </cdr:nvSpPr>
      <cdr:spPr>
        <a:xfrm xmlns:a="http://schemas.openxmlformats.org/drawingml/2006/main" rot="16200000">
          <a:off x="4126509" y="4888245"/>
          <a:ext cx="789702" cy="3291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b="1" dirty="0"/>
            <a:t>MARZO</a:t>
          </a:r>
          <a:endParaRPr lang="es-MX" sz="1100" b="1" dirty="0"/>
        </a:p>
      </cdr:txBody>
    </cdr:sp>
  </cdr:relSizeAnchor>
  <cdr:relSizeAnchor xmlns:cdr="http://schemas.openxmlformats.org/drawingml/2006/chartDrawing">
    <cdr:from>
      <cdr:x>0.07972</cdr:x>
      <cdr:y>0.62731</cdr:y>
    </cdr:from>
    <cdr:to>
      <cdr:x>0.12854</cdr:x>
      <cdr:y>0.68321</cdr:y>
    </cdr:to>
    <cdr:sp macro="" textlink="">
      <cdr:nvSpPr>
        <cdr:cNvPr id="24" name="CuadroTexto 23">
          <a:extLst xmlns:a="http://schemas.openxmlformats.org/drawingml/2006/main">
            <a:ext uri="{FF2B5EF4-FFF2-40B4-BE49-F238E27FC236}">
              <a16:creationId xmlns:a16="http://schemas.microsoft.com/office/drawing/2014/main" id="{CA6567C6-0507-435F-931A-269006CA22FB}"/>
            </a:ext>
          </a:extLst>
        </cdr:cNvPr>
        <cdr:cNvSpPr txBox="1"/>
      </cdr:nvSpPr>
      <cdr:spPr>
        <a:xfrm xmlns:a="http://schemas.openxmlformats.org/drawingml/2006/main">
          <a:off x="647937" y="3484752"/>
          <a:ext cx="396815" cy="3105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200" dirty="0"/>
            <a:t>8</a:t>
          </a:r>
        </a:p>
      </cdr:txBody>
    </cdr:sp>
  </cdr:relSizeAnchor>
  <cdr:relSizeAnchor xmlns:cdr="http://schemas.openxmlformats.org/drawingml/2006/chartDrawing">
    <cdr:from>
      <cdr:x>0.11315</cdr:x>
      <cdr:y>0.64594</cdr:y>
    </cdr:from>
    <cdr:to>
      <cdr:x>0.14393</cdr:x>
      <cdr:y>0.68166</cdr:y>
    </cdr:to>
    <cdr:sp macro="" textlink="">
      <cdr:nvSpPr>
        <cdr:cNvPr id="25" name="CuadroTexto 24">
          <a:extLst xmlns:a="http://schemas.openxmlformats.org/drawingml/2006/main">
            <a:ext uri="{FF2B5EF4-FFF2-40B4-BE49-F238E27FC236}">
              <a16:creationId xmlns:a16="http://schemas.microsoft.com/office/drawing/2014/main" id="{EA0666DA-C97E-41CD-BFC9-90C7F8087A77}"/>
            </a:ext>
          </a:extLst>
        </cdr:cNvPr>
        <cdr:cNvSpPr txBox="1"/>
      </cdr:nvSpPr>
      <cdr:spPr>
        <a:xfrm xmlns:a="http://schemas.openxmlformats.org/drawingml/2006/main">
          <a:off x="919669" y="3588268"/>
          <a:ext cx="250166" cy="1984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MX" sz="1100" dirty="0"/>
        </a:p>
      </cdr:txBody>
    </cdr:sp>
  </cdr:relSizeAnchor>
  <cdr:relSizeAnchor xmlns:cdr="http://schemas.openxmlformats.org/drawingml/2006/chartDrawing">
    <cdr:from>
      <cdr:x>0.44375</cdr:x>
      <cdr:y>0.4177</cdr:y>
    </cdr:from>
    <cdr:to>
      <cdr:x>0.55625</cdr:x>
      <cdr:y>0.5823</cdr:y>
    </cdr:to>
    <cdr:sp macro="" textlink="">
      <cdr:nvSpPr>
        <cdr:cNvPr id="26" name="CuadroTexto 25">
          <a:extLst xmlns:a="http://schemas.openxmlformats.org/drawingml/2006/main">
            <a:ext uri="{FF2B5EF4-FFF2-40B4-BE49-F238E27FC236}">
              <a16:creationId xmlns:a16="http://schemas.microsoft.com/office/drawing/2014/main" id="{846369F1-AF9A-491E-A69C-260F480C47A6}"/>
            </a:ext>
          </a:extLst>
        </cdr:cNvPr>
        <cdr:cNvSpPr txBox="1"/>
      </cdr:nvSpPr>
      <cdr:spPr>
        <a:xfrm xmlns:a="http://schemas.openxmlformats.org/drawingml/2006/main">
          <a:off x="3606800" y="2320346"/>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MX" sz="1100" dirty="0"/>
        </a:p>
      </cdr:txBody>
    </cdr:sp>
  </cdr:relSizeAnchor>
  <cdr:relSizeAnchor xmlns:cdr="http://schemas.openxmlformats.org/drawingml/2006/chartDrawing">
    <cdr:from>
      <cdr:x>0.15814</cdr:x>
      <cdr:y>0.68321</cdr:y>
    </cdr:from>
    <cdr:to>
      <cdr:x>0.19316</cdr:x>
      <cdr:y>0.72359</cdr:y>
    </cdr:to>
    <cdr:sp macro="" textlink="">
      <cdr:nvSpPr>
        <cdr:cNvPr id="27" name="CuadroTexto 26">
          <a:extLst xmlns:a="http://schemas.openxmlformats.org/drawingml/2006/main">
            <a:ext uri="{FF2B5EF4-FFF2-40B4-BE49-F238E27FC236}">
              <a16:creationId xmlns:a16="http://schemas.microsoft.com/office/drawing/2014/main" id="{AE36FFD8-8DE0-40FE-99EB-315DD36940F4}"/>
            </a:ext>
          </a:extLst>
        </cdr:cNvPr>
        <cdr:cNvSpPr txBox="1"/>
      </cdr:nvSpPr>
      <cdr:spPr>
        <a:xfrm xmlns:a="http://schemas.openxmlformats.org/drawingml/2006/main">
          <a:off x="1285334" y="3795304"/>
          <a:ext cx="284672" cy="2242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200" dirty="0"/>
            <a:t>5</a:t>
          </a:r>
          <a:endParaRPr lang="es-MX" sz="1100" dirty="0"/>
        </a:p>
      </cdr:txBody>
    </cdr:sp>
  </cdr:relSizeAnchor>
  <cdr:relSizeAnchor xmlns:cdr="http://schemas.openxmlformats.org/drawingml/2006/chartDrawing">
    <cdr:from>
      <cdr:x>0.2579</cdr:x>
      <cdr:y>0.16921</cdr:y>
    </cdr:from>
    <cdr:to>
      <cdr:x>0.30414</cdr:x>
      <cdr:y>0.2047</cdr:y>
    </cdr:to>
    <cdr:sp macro="" textlink="">
      <cdr:nvSpPr>
        <cdr:cNvPr id="28" name="CuadroTexto 27">
          <a:extLst xmlns:a="http://schemas.openxmlformats.org/drawingml/2006/main">
            <a:ext uri="{FF2B5EF4-FFF2-40B4-BE49-F238E27FC236}">
              <a16:creationId xmlns:a16="http://schemas.microsoft.com/office/drawing/2014/main" id="{004F2487-E595-412C-9046-437175F8516E}"/>
            </a:ext>
          </a:extLst>
        </cdr:cNvPr>
        <cdr:cNvSpPr txBox="1"/>
      </cdr:nvSpPr>
      <cdr:spPr>
        <a:xfrm xmlns:a="http://schemas.openxmlformats.org/drawingml/2006/main">
          <a:off x="2096217" y="939959"/>
          <a:ext cx="375870" cy="1971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200" dirty="0"/>
            <a:t>33</a:t>
          </a:r>
        </a:p>
      </cdr:txBody>
    </cdr:sp>
  </cdr:relSizeAnchor>
  <cdr:relSizeAnchor xmlns:cdr="http://schemas.openxmlformats.org/drawingml/2006/chartDrawing">
    <cdr:from>
      <cdr:x>0.29929</cdr:x>
      <cdr:y>0.24008</cdr:y>
    </cdr:from>
    <cdr:to>
      <cdr:x>0.34281</cdr:x>
      <cdr:y>0.28567</cdr:y>
    </cdr:to>
    <cdr:sp macro="" textlink="">
      <cdr:nvSpPr>
        <cdr:cNvPr id="29" name="CuadroTexto 28">
          <a:extLst xmlns:a="http://schemas.openxmlformats.org/drawingml/2006/main">
            <a:ext uri="{FF2B5EF4-FFF2-40B4-BE49-F238E27FC236}">
              <a16:creationId xmlns:a16="http://schemas.microsoft.com/office/drawing/2014/main" id="{D111E362-D853-4852-9D41-63C62C772E60}"/>
            </a:ext>
          </a:extLst>
        </cdr:cNvPr>
        <cdr:cNvSpPr txBox="1"/>
      </cdr:nvSpPr>
      <cdr:spPr>
        <a:xfrm xmlns:a="http://schemas.openxmlformats.org/drawingml/2006/main">
          <a:off x="2432648" y="1333686"/>
          <a:ext cx="353683" cy="25325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200" dirty="0"/>
            <a:t>29</a:t>
          </a:r>
        </a:p>
      </cdr:txBody>
    </cdr:sp>
  </cdr:relSizeAnchor>
  <cdr:relSizeAnchor xmlns:cdr="http://schemas.openxmlformats.org/drawingml/2006/chartDrawing">
    <cdr:from>
      <cdr:x>0.63349</cdr:x>
      <cdr:y>0.19449</cdr:y>
    </cdr:from>
    <cdr:to>
      <cdr:x>0.677</cdr:x>
      <cdr:y>0.24008</cdr:y>
    </cdr:to>
    <cdr:sp macro="" textlink="">
      <cdr:nvSpPr>
        <cdr:cNvPr id="30" name="CuadroTexto 1">
          <a:extLst xmlns:a="http://schemas.openxmlformats.org/drawingml/2006/main">
            <a:ext uri="{FF2B5EF4-FFF2-40B4-BE49-F238E27FC236}">
              <a16:creationId xmlns:a16="http://schemas.microsoft.com/office/drawing/2014/main" id="{AFD2E8A4-89FE-4218-B604-2BB1554E1961}"/>
            </a:ext>
          </a:extLst>
        </cdr:cNvPr>
        <cdr:cNvSpPr txBox="1"/>
      </cdr:nvSpPr>
      <cdr:spPr>
        <a:xfrm xmlns:a="http://schemas.openxmlformats.org/drawingml/2006/main">
          <a:off x="5149010" y="1080432"/>
          <a:ext cx="353683" cy="2532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31</a:t>
          </a:r>
        </a:p>
      </cdr:txBody>
    </cdr:sp>
  </cdr:relSizeAnchor>
  <cdr:relSizeAnchor xmlns:cdr="http://schemas.openxmlformats.org/drawingml/2006/chartDrawing">
    <cdr:from>
      <cdr:x>0.34045</cdr:x>
      <cdr:y>0.24923</cdr:y>
    </cdr:from>
    <cdr:to>
      <cdr:x>0.38396</cdr:x>
      <cdr:y>0.29482</cdr:y>
    </cdr:to>
    <cdr:sp macro="" textlink="">
      <cdr:nvSpPr>
        <cdr:cNvPr id="31" name="CuadroTexto 1">
          <a:extLst xmlns:a="http://schemas.openxmlformats.org/drawingml/2006/main">
            <a:ext uri="{FF2B5EF4-FFF2-40B4-BE49-F238E27FC236}">
              <a16:creationId xmlns:a16="http://schemas.microsoft.com/office/drawing/2014/main" id="{124761CF-41D3-41A0-9CF4-F58117C31E97}"/>
            </a:ext>
          </a:extLst>
        </cdr:cNvPr>
        <cdr:cNvSpPr txBox="1"/>
      </cdr:nvSpPr>
      <cdr:spPr>
        <a:xfrm xmlns:a="http://schemas.openxmlformats.org/drawingml/2006/main">
          <a:off x="2767161" y="1384486"/>
          <a:ext cx="353683" cy="2532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29</a:t>
          </a:r>
        </a:p>
      </cdr:txBody>
    </cdr:sp>
  </cdr:relSizeAnchor>
  <cdr:relSizeAnchor xmlns:cdr="http://schemas.openxmlformats.org/drawingml/2006/chartDrawing">
    <cdr:from>
      <cdr:x>0.34045</cdr:x>
      <cdr:y>0.24923</cdr:y>
    </cdr:from>
    <cdr:to>
      <cdr:x>0.38396</cdr:x>
      <cdr:y>0.29482</cdr:y>
    </cdr:to>
    <cdr:sp macro="" textlink="">
      <cdr:nvSpPr>
        <cdr:cNvPr id="32" name="CuadroTexto 1">
          <a:extLst xmlns:a="http://schemas.openxmlformats.org/drawingml/2006/main">
            <a:ext uri="{FF2B5EF4-FFF2-40B4-BE49-F238E27FC236}">
              <a16:creationId xmlns:a16="http://schemas.microsoft.com/office/drawing/2014/main" id="{124761CF-41D3-41A0-9CF4-F58117C31E97}"/>
            </a:ext>
          </a:extLst>
        </cdr:cNvPr>
        <cdr:cNvSpPr txBox="1"/>
      </cdr:nvSpPr>
      <cdr:spPr>
        <a:xfrm xmlns:a="http://schemas.openxmlformats.org/drawingml/2006/main">
          <a:off x="2767161" y="1384486"/>
          <a:ext cx="353683" cy="2532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29</a:t>
          </a:r>
        </a:p>
      </cdr:txBody>
    </cdr:sp>
  </cdr:relSizeAnchor>
  <cdr:relSizeAnchor xmlns:cdr="http://schemas.openxmlformats.org/drawingml/2006/chartDrawing">
    <cdr:from>
      <cdr:x>0.53137</cdr:x>
      <cdr:y>0.27591</cdr:y>
    </cdr:from>
    <cdr:to>
      <cdr:x>0.57488</cdr:x>
      <cdr:y>0.3215</cdr:y>
    </cdr:to>
    <cdr:sp macro="" textlink="">
      <cdr:nvSpPr>
        <cdr:cNvPr id="33" name="CuadroTexto 1">
          <a:extLst xmlns:a="http://schemas.openxmlformats.org/drawingml/2006/main">
            <a:ext uri="{FF2B5EF4-FFF2-40B4-BE49-F238E27FC236}">
              <a16:creationId xmlns:a16="http://schemas.microsoft.com/office/drawing/2014/main" id="{480A35BF-04C7-4C2C-8400-C923C0A937F0}"/>
            </a:ext>
          </a:extLst>
        </cdr:cNvPr>
        <cdr:cNvSpPr txBox="1"/>
      </cdr:nvSpPr>
      <cdr:spPr>
        <a:xfrm xmlns:a="http://schemas.openxmlformats.org/drawingml/2006/main">
          <a:off x="4318957" y="1532689"/>
          <a:ext cx="353683" cy="2532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27</a:t>
          </a:r>
        </a:p>
      </cdr:txBody>
    </cdr:sp>
  </cdr:relSizeAnchor>
  <cdr:relSizeAnchor xmlns:cdr="http://schemas.openxmlformats.org/drawingml/2006/chartDrawing">
    <cdr:from>
      <cdr:x>0.45177</cdr:x>
      <cdr:y>0.21207</cdr:y>
    </cdr:from>
    <cdr:to>
      <cdr:x>0.49528</cdr:x>
      <cdr:y>0.25766</cdr:y>
    </cdr:to>
    <cdr:sp macro="" textlink="">
      <cdr:nvSpPr>
        <cdr:cNvPr id="34" name="CuadroTexto 1">
          <a:extLst xmlns:a="http://schemas.openxmlformats.org/drawingml/2006/main">
            <a:ext uri="{FF2B5EF4-FFF2-40B4-BE49-F238E27FC236}">
              <a16:creationId xmlns:a16="http://schemas.microsoft.com/office/drawing/2014/main" id="{F7EA86A7-121C-447E-A455-DE8E236CE3BE}"/>
            </a:ext>
          </a:extLst>
        </cdr:cNvPr>
        <cdr:cNvSpPr txBox="1"/>
      </cdr:nvSpPr>
      <cdr:spPr>
        <a:xfrm xmlns:a="http://schemas.openxmlformats.org/drawingml/2006/main">
          <a:off x="3671976" y="1178047"/>
          <a:ext cx="353683" cy="2532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31</a:t>
          </a:r>
        </a:p>
      </cdr:txBody>
    </cdr:sp>
  </cdr:relSizeAnchor>
  <cdr:relSizeAnchor xmlns:cdr="http://schemas.openxmlformats.org/drawingml/2006/chartDrawing">
    <cdr:from>
      <cdr:x>0.45177</cdr:x>
      <cdr:y>0.21207</cdr:y>
    </cdr:from>
    <cdr:to>
      <cdr:x>0.49528</cdr:x>
      <cdr:y>0.25766</cdr:y>
    </cdr:to>
    <cdr:sp macro="" textlink="">
      <cdr:nvSpPr>
        <cdr:cNvPr id="35" name="CuadroTexto 1">
          <a:extLst xmlns:a="http://schemas.openxmlformats.org/drawingml/2006/main">
            <a:ext uri="{FF2B5EF4-FFF2-40B4-BE49-F238E27FC236}">
              <a16:creationId xmlns:a16="http://schemas.microsoft.com/office/drawing/2014/main" id="{F7EA86A7-121C-447E-A455-DE8E236CE3BE}"/>
            </a:ext>
          </a:extLst>
        </cdr:cNvPr>
        <cdr:cNvSpPr txBox="1"/>
      </cdr:nvSpPr>
      <cdr:spPr>
        <a:xfrm xmlns:a="http://schemas.openxmlformats.org/drawingml/2006/main">
          <a:off x="3671976" y="1178047"/>
          <a:ext cx="353683" cy="2532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31</a:t>
          </a:r>
        </a:p>
      </cdr:txBody>
    </cdr:sp>
  </cdr:relSizeAnchor>
  <cdr:relSizeAnchor xmlns:cdr="http://schemas.openxmlformats.org/drawingml/2006/chartDrawing">
    <cdr:from>
      <cdr:x>0.48644</cdr:x>
      <cdr:y>0.25594</cdr:y>
    </cdr:from>
    <cdr:to>
      <cdr:x>0.53066</cdr:x>
      <cdr:y>0.3089</cdr:y>
    </cdr:to>
    <cdr:sp macro="" textlink="">
      <cdr:nvSpPr>
        <cdr:cNvPr id="36" name="CuadroTexto 1">
          <a:extLst xmlns:a="http://schemas.openxmlformats.org/drawingml/2006/main">
            <a:ext uri="{FF2B5EF4-FFF2-40B4-BE49-F238E27FC236}">
              <a16:creationId xmlns:a16="http://schemas.microsoft.com/office/drawing/2014/main" id="{F7EA86A7-121C-447E-A455-DE8E236CE3BE}"/>
            </a:ext>
          </a:extLst>
        </cdr:cNvPr>
        <cdr:cNvSpPr txBox="1"/>
      </cdr:nvSpPr>
      <cdr:spPr>
        <a:xfrm xmlns:a="http://schemas.openxmlformats.org/drawingml/2006/main">
          <a:off x="3953772" y="1421792"/>
          <a:ext cx="359434" cy="29418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28</a:t>
          </a:r>
        </a:p>
      </cdr:txBody>
    </cdr:sp>
  </cdr:relSizeAnchor>
  <cdr:relSizeAnchor xmlns:cdr="http://schemas.openxmlformats.org/drawingml/2006/chartDrawing">
    <cdr:from>
      <cdr:x>0.67417</cdr:x>
      <cdr:y>0.25732</cdr:y>
    </cdr:from>
    <cdr:to>
      <cdr:x>0.7184</cdr:x>
      <cdr:y>0.31028</cdr:y>
    </cdr:to>
    <cdr:sp macro="" textlink="">
      <cdr:nvSpPr>
        <cdr:cNvPr id="37" name="CuadroTexto 1">
          <a:extLst xmlns:a="http://schemas.openxmlformats.org/drawingml/2006/main">
            <a:ext uri="{FF2B5EF4-FFF2-40B4-BE49-F238E27FC236}">
              <a16:creationId xmlns:a16="http://schemas.microsoft.com/office/drawing/2014/main" id="{0936902D-27FD-43D4-AC7A-F3919D96C789}"/>
            </a:ext>
          </a:extLst>
        </cdr:cNvPr>
        <cdr:cNvSpPr txBox="1"/>
      </cdr:nvSpPr>
      <cdr:spPr>
        <a:xfrm xmlns:a="http://schemas.openxmlformats.org/drawingml/2006/main">
          <a:off x="5479689" y="1429460"/>
          <a:ext cx="359434" cy="29418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28</a:t>
          </a:r>
        </a:p>
      </cdr:txBody>
    </cdr:sp>
  </cdr:relSizeAnchor>
  <cdr:relSizeAnchor xmlns:cdr="http://schemas.openxmlformats.org/drawingml/2006/chartDrawing">
    <cdr:from>
      <cdr:x>0.72016</cdr:x>
      <cdr:y>0.27729</cdr:y>
    </cdr:from>
    <cdr:to>
      <cdr:x>0.76368</cdr:x>
      <cdr:y>0.32288</cdr:y>
    </cdr:to>
    <cdr:sp macro="" textlink="">
      <cdr:nvSpPr>
        <cdr:cNvPr id="38" name="CuadroTexto 1">
          <a:extLst xmlns:a="http://schemas.openxmlformats.org/drawingml/2006/main">
            <a:ext uri="{FF2B5EF4-FFF2-40B4-BE49-F238E27FC236}">
              <a16:creationId xmlns:a16="http://schemas.microsoft.com/office/drawing/2014/main" id="{0C490D76-E6FC-43F8-B9F0-A2BFFCFE05AB}"/>
            </a:ext>
          </a:extLst>
        </cdr:cNvPr>
        <cdr:cNvSpPr txBox="1"/>
      </cdr:nvSpPr>
      <cdr:spPr>
        <a:xfrm xmlns:a="http://schemas.openxmlformats.org/drawingml/2006/main">
          <a:off x="5853500" y="1540357"/>
          <a:ext cx="353683" cy="2532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27</a:t>
          </a:r>
        </a:p>
      </cdr:txBody>
    </cdr:sp>
  </cdr:relSizeAnchor>
  <cdr:relSizeAnchor xmlns:cdr="http://schemas.openxmlformats.org/drawingml/2006/chartDrawing">
    <cdr:from>
      <cdr:x>0.90487</cdr:x>
      <cdr:y>0.44017</cdr:y>
    </cdr:from>
    <cdr:to>
      <cdr:x>0.94839</cdr:x>
      <cdr:y>0.48576</cdr:y>
    </cdr:to>
    <cdr:sp macro="" textlink="">
      <cdr:nvSpPr>
        <cdr:cNvPr id="39" name="CuadroTexto 1">
          <a:extLst xmlns:a="http://schemas.openxmlformats.org/drawingml/2006/main">
            <a:ext uri="{FF2B5EF4-FFF2-40B4-BE49-F238E27FC236}">
              <a16:creationId xmlns:a16="http://schemas.microsoft.com/office/drawing/2014/main" id="{DC624002-DFBD-431E-9187-2FB7C337E7BA}"/>
            </a:ext>
          </a:extLst>
        </cdr:cNvPr>
        <cdr:cNvSpPr txBox="1"/>
      </cdr:nvSpPr>
      <cdr:spPr>
        <a:xfrm xmlns:a="http://schemas.openxmlformats.org/drawingml/2006/main">
          <a:off x="7354795" y="2445172"/>
          <a:ext cx="353683" cy="2532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18</a:t>
          </a:r>
        </a:p>
      </cdr:txBody>
    </cdr:sp>
  </cdr:relSizeAnchor>
  <cdr:relSizeAnchor xmlns:cdr="http://schemas.openxmlformats.org/drawingml/2006/chartDrawing">
    <cdr:from>
      <cdr:x>0.86136</cdr:x>
      <cdr:y>0.45441</cdr:y>
    </cdr:from>
    <cdr:to>
      <cdr:x>0.90487</cdr:x>
      <cdr:y>0.5</cdr:y>
    </cdr:to>
    <cdr:sp macro="" textlink="">
      <cdr:nvSpPr>
        <cdr:cNvPr id="40" name="CuadroTexto 1">
          <a:extLst xmlns:a="http://schemas.openxmlformats.org/drawingml/2006/main">
            <a:ext uri="{FF2B5EF4-FFF2-40B4-BE49-F238E27FC236}">
              <a16:creationId xmlns:a16="http://schemas.microsoft.com/office/drawing/2014/main" id="{DC624002-DFBD-431E-9187-2FB7C337E7BA}"/>
            </a:ext>
          </a:extLst>
        </cdr:cNvPr>
        <cdr:cNvSpPr txBox="1"/>
      </cdr:nvSpPr>
      <cdr:spPr>
        <a:xfrm xmlns:a="http://schemas.openxmlformats.org/drawingml/2006/main">
          <a:off x="7001112" y="2524292"/>
          <a:ext cx="353683" cy="2532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17</a:t>
          </a:r>
        </a:p>
      </cdr:txBody>
    </cdr:sp>
  </cdr:relSizeAnchor>
  <cdr:relSizeAnchor xmlns:cdr="http://schemas.openxmlformats.org/drawingml/2006/chartDrawing">
    <cdr:from>
      <cdr:x>0.82618</cdr:x>
      <cdr:y>0.34291</cdr:y>
    </cdr:from>
    <cdr:to>
      <cdr:x>0.86969</cdr:x>
      <cdr:y>0.3885</cdr:y>
    </cdr:to>
    <cdr:sp macro="" textlink="">
      <cdr:nvSpPr>
        <cdr:cNvPr id="41" name="CuadroTexto 1">
          <a:extLst xmlns:a="http://schemas.openxmlformats.org/drawingml/2006/main">
            <a:ext uri="{FF2B5EF4-FFF2-40B4-BE49-F238E27FC236}">
              <a16:creationId xmlns:a16="http://schemas.microsoft.com/office/drawing/2014/main" id="{DC624002-DFBD-431E-9187-2FB7C337E7BA}"/>
            </a:ext>
          </a:extLst>
        </cdr:cNvPr>
        <cdr:cNvSpPr txBox="1"/>
      </cdr:nvSpPr>
      <cdr:spPr>
        <a:xfrm xmlns:a="http://schemas.openxmlformats.org/drawingml/2006/main">
          <a:off x="6715183" y="1904908"/>
          <a:ext cx="353683" cy="2532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23</a:t>
          </a:r>
        </a:p>
      </cdr:txBody>
    </cdr:sp>
  </cdr:relSizeAnchor>
</c:userShapes>
</file>

<file path=ppt/drawings/drawing2.xml><?xml version="1.0" encoding="utf-8"?>
<c:userShapes xmlns:c="http://schemas.openxmlformats.org/drawingml/2006/chart">
  <cdr:relSizeAnchor xmlns:cdr="http://schemas.openxmlformats.org/drawingml/2006/chartDrawing">
    <cdr:from>
      <cdr:x>0.15178</cdr:x>
      <cdr:y>0.43798</cdr:y>
    </cdr:from>
    <cdr:to>
      <cdr:x>0.29811</cdr:x>
      <cdr:y>0.50847</cdr:y>
    </cdr:to>
    <cdr:sp macro="" textlink="">
      <cdr:nvSpPr>
        <cdr:cNvPr id="2" name="CuadroTexto 1">
          <a:extLst xmlns:a="http://schemas.openxmlformats.org/drawingml/2006/main">
            <a:ext uri="{FF2B5EF4-FFF2-40B4-BE49-F238E27FC236}">
              <a16:creationId xmlns:a16="http://schemas.microsoft.com/office/drawing/2014/main" id="{B19D3D7D-F343-4DED-8CEA-1DA3BBA54260}"/>
            </a:ext>
          </a:extLst>
        </cdr:cNvPr>
        <cdr:cNvSpPr txBox="1"/>
      </cdr:nvSpPr>
      <cdr:spPr>
        <a:xfrm xmlns:a="http://schemas.openxmlformats.org/drawingml/2006/main">
          <a:off x="1228880" y="2056306"/>
          <a:ext cx="1184764" cy="330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600" dirty="0"/>
            <a:t>MARZO</a:t>
          </a:r>
        </a:p>
      </cdr:txBody>
    </cdr:sp>
  </cdr:relSizeAnchor>
  <cdr:relSizeAnchor xmlns:cdr="http://schemas.openxmlformats.org/drawingml/2006/chartDrawing">
    <cdr:from>
      <cdr:x>0.3061</cdr:x>
      <cdr:y>0.42066</cdr:y>
    </cdr:from>
    <cdr:to>
      <cdr:x>0.42842</cdr:x>
      <cdr:y>0.5</cdr:y>
    </cdr:to>
    <cdr:sp macro="" textlink="">
      <cdr:nvSpPr>
        <cdr:cNvPr id="3" name="CuadroTexto 2">
          <a:extLst xmlns:a="http://schemas.openxmlformats.org/drawingml/2006/main">
            <a:ext uri="{FF2B5EF4-FFF2-40B4-BE49-F238E27FC236}">
              <a16:creationId xmlns:a16="http://schemas.microsoft.com/office/drawing/2014/main" id="{26B9CEDC-A7F6-4FB7-88D9-61CBBEA335A9}"/>
            </a:ext>
          </a:extLst>
        </cdr:cNvPr>
        <cdr:cNvSpPr txBox="1"/>
      </cdr:nvSpPr>
      <cdr:spPr>
        <a:xfrm xmlns:a="http://schemas.openxmlformats.org/drawingml/2006/main">
          <a:off x="2478374" y="1974985"/>
          <a:ext cx="990365" cy="3725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600" dirty="0"/>
            <a:t>ENERO</a:t>
          </a:r>
        </a:p>
      </cdr:txBody>
    </cdr:sp>
  </cdr:relSizeAnchor>
  <cdr:relSizeAnchor xmlns:cdr="http://schemas.openxmlformats.org/drawingml/2006/chartDrawing">
    <cdr:from>
      <cdr:x>0.22016</cdr:x>
      <cdr:y>0.65665</cdr:y>
    </cdr:from>
    <cdr:to>
      <cdr:x>0.35589</cdr:x>
      <cdr:y>0.72212</cdr:y>
    </cdr:to>
    <cdr:sp macro="" textlink="">
      <cdr:nvSpPr>
        <cdr:cNvPr id="4" name="CuadroTexto 3">
          <a:extLst xmlns:a="http://schemas.openxmlformats.org/drawingml/2006/main">
            <a:ext uri="{FF2B5EF4-FFF2-40B4-BE49-F238E27FC236}">
              <a16:creationId xmlns:a16="http://schemas.microsoft.com/office/drawing/2014/main" id="{3B573159-493F-47FA-B054-948769697EC1}"/>
            </a:ext>
          </a:extLst>
        </cdr:cNvPr>
        <cdr:cNvSpPr txBox="1"/>
      </cdr:nvSpPr>
      <cdr:spPr>
        <a:xfrm xmlns:a="http://schemas.openxmlformats.org/drawingml/2006/main">
          <a:off x="1782552" y="3082971"/>
          <a:ext cx="1098957" cy="3073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600" dirty="0"/>
            <a:t>FEBRERO</a:t>
          </a:r>
          <a:endParaRPr lang="es-MX"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s-MX"/>
          </a:p>
        </p:txBody>
      </p:sp>
      <p:sp>
        <p:nvSpPr>
          <p:cNvPr id="3" name="Marcador de fecha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A2A0383-4117-4861-9F0E-CA307A39C89F}" type="datetimeFigureOut">
              <a:rPr lang="es-MX" smtClean="0"/>
              <a:t>07/04/2025</a:t>
            </a:fld>
            <a:endParaRPr lang="es-MX"/>
          </a:p>
        </p:txBody>
      </p:sp>
      <p:sp>
        <p:nvSpPr>
          <p:cNvPr id="4" name="Marcador de imagen de diapositiva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s-MX"/>
          </a:p>
        </p:txBody>
      </p:sp>
      <p:sp>
        <p:nvSpPr>
          <p:cNvPr id="5" name="Marcador de notas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11056F3-96B8-4377-9279-659E01AA18ED}" type="slidenum">
              <a:rPr lang="es-MX" smtClean="0"/>
              <a:t>‹Nº›</a:t>
            </a:fld>
            <a:endParaRPr lang="es-MX"/>
          </a:p>
        </p:txBody>
      </p:sp>
    </p:spTree>
    <p:extLst>
      <p:ext uri="{BB962C8B-B14F-4D97-AF65-F5344CB8AC3E}">
        <p14:creationId xmlns:p14="http://schemas.microsoft.com/office/powerpoint/2010/main" val="1015752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11056F3-96B8-4377-9279-659E01AA18ED}" type="slidenum">
              <a:rPr lang="es-MX" smtClean="0"/>
              <a:t>18</a:t>
            </a:fld>
            <a:endParaRPr lang="es-MX"/>
          </a:p>
        </p:txBody>
      </p:sp>
    </p:spTree>
    <p:extLst>
      <p:ext uri="{BB962C8B-B14F-4D97-AF65-F5344CB8AC3E}">
        <p14:creationId xmlns:p14="http://schemas.microsoft.com/office/powerpoint/2010/main" val="1170942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4252F46-873D-4470-9CE7-C78016DEFAB2}" type="datetimeFigureOut">
              <a:rPr lang="es-MX" smtClean="0"/>
              <a:t>07/04/2025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2160351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4252F46-873D-4470-9CE7-C78016DEFAB2}" type="datetimeFigureOut">
              <a:rPr lang="es-MX" smtClean="0"/>
              <a:t>07/04/2025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3261778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4252F46-873D-4470-9CE7-C78016DEFAB2}" type="datetimeFigureOut">
              <a:rPr lang="es-MX" smtClean="0"/>
              <a:t>07/04/2025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F628F5-E002-4EDE-AF1A-73D8F2EEB959}" type="slidenum">
              <a:rPr lang="es-MX" smtClean="0"/>
              <a:t>‹Nº›</a:t>
            </a:fld>
            <a:endParaRPr lang="es-MX"/>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74499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4252F46-873D-4470-9CE7-C78016DEFAB2}" type="datetimeFigureOut">
              <a:rPr lang="es-MX" smtClean="0"/>
              <a:t>07/04/2025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2841816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4252F46-873D-4470-9CE7-C78016DEFAB2}" type="datetimeFigureOut">
              <a:rPr lang="es-MX" smtClean="0"/>
              <a:t>07/04/2025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F628F5-E002-4EDE-AF1A-73D8F2EEB959}"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00258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4252F46-873D-4470-9CE7-C78016DEFAB2}" type="datetimeFigureOut">
              <a:rPr lang="es-MX" smtClean="0"/>
              <a:t>07/04/2025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572506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252F46-873D-4470-9CE7-C78016DEFAB2}" type="datetimeFigureOut">
              <a:rPr lang="es-MX" smtClean="0"/>
              <a:t>07/04/2025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3742926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252F46-873D-4470-9CE7-C78016DEFAB2}" type="datetimeFigureOut">
              <a:rPr lang="es-MX" smtClean="0"/>
              <a:t>07/04/2025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4127400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252F46-873D-4470-9CE7-C78016DEFAB2}" type="datetimeFigureOut">
              <a:rPr lang="es-MX" smtClean="0"/>
              <a:t>07/04/2025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1649089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4252F46-873D-4470-9CE7-C78016DEFAB2}" type="datetimeFigureOut">
              <a:rPr lang="es-MX" smtClean="0"/>
              <a:t>07/04/2025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1943657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4252F46-873D-4470-9CE7-C78016DEFAB2}" type="datetimeFigureOut">
              <a:rPr lang="es-MX" smtClean="0"/>
              <a:t>07/04/2025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941464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4252F46-873D-4470-9CE7-C78016DEFAB2}" type="datetimeFigureOut">
              <a:rPr lang="es-MX" smtClean="0"/>
              <a:t>07/04/2025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2167875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4252F46-873D-4470-9CE7-C78016DEFAB2}" type="datetimeFigureOut">
              <a:rPr lang="es-MX" smtClean="0"/>
              <a:t>07/04/2025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815881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252F46-873D-4470-9CE7-C78016DEFAB2}" type="datetimeFigureOut">
              <a:rPr lang="es-MX" smtClean="0"/>
              <a:t>07/04/2025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3319622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4252F46-873D-4470-9CE7-C78016DEFAB2}" type="datetimeFigureOut">
              <a:rPr lang="es-MX" smtClean="0"/>
              <a:t>07/04/2025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529378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4252F46-873D-4470-9CE7-C78016DEFAB2}" type="datetimeFigureOut">
              <a:rPr lang="es-MX" smtClean="0"/>
              <a:t>07/04/2025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5F628F5-E002-4EDE-AF1A-73D8F2EEB959}" type="slidenum">
              <a:rPr lang="es-MX" smtClean="0"/>
              <a:t>‹Nº›</a:t>
            </a:fld>
            <a:endParaRPr lang="es-MX"/>
          </a:p>
        </p:txBody>
      </p:sp>
    </p:spTree>
    <p:extLst>
      <p:ext uri="{BB962C8B-B14F-4D97-AF65-F5344CB8AC3E}">
        <p14:creationId xmlns:p14="http://schemas.microsoft.com/office/powerpoint/2010/main" val="2531016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4252F46-873D-4470-9CE7-C78016DEFAB2}" type="datetimeFigureOut">
              <a:rPr lang="es-MX" smtClean="0"/>
              <a:t>07/04/2025</a:t>
            </a:fld>
            <a:endParaRPr lang="es-MX"/>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5F628F5-E002-4EDE-AF1A-73D8F2EEB959}" type="slidenum">
              <a:rPr lang="es-MX" smtClean="0"/>
              <a:t>‹Nº›</a:t>
            </a:fld>
            <a:endParaRPr lang="es-MX"/>
          </a:p>
        </p:txBody>
      </p:sp>
    </p:spTree>
    <p:extLst>
      <p:ext uri="{BB962C8B-B14F-4D97-AF65-F5344CB8AC3E}">
        <p14:creationId xmlns:p14="http://schemas.microsoft.com/office/powerpoint/2010/main" val="2654161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10" Type="http://schemas.openxmlformats.org/officeDocument/2006/relationships/image" Target="../media/image3.png"/><Relationship Id="rId4" Type="http://schemas.openxmlformats.org/officeDocument/2006/relationships/image" Target="../media/image30.jpg"/><Relationship Id="rId9"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11" Type="http://schemas.openxmlformats.org/officeDocument/2006/relationships/image" Target="../media/image3.png"/><Relationship Id="rId5" Type="http://schemas.openxmlformats.org/officeDocument/2006/relationships/image" Target="../media/image39.jpg"/><Relationship Id="rId10" Type="http://schemas.openxmlformats.org/officeDocument/2006/relationships/image" Target="../media/image44.jpg"/><Relationship Id="rId4" Type="http://schemas.openxmlformats.org/officeDocument/2006/relationships/image" Target="../media/image38.jpg"/><Relationship Id="rId9"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8.jpg"/><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5.jpg"/><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5.jpg"/><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45.jpg"/><Relationship Id="rId3" Type="http://schemas.openxmlformats.org/officeDocument/2006/relationships/image" Target="../media/image57.jpg"/><Relationship Id="rId7" Type="http://schemas.openxmlformats.org/officeDocument/2006/relationships/image" Target="../media/image46.jpg"/><Relationship Id="rId12" Type="http://schemas.openxmlformats.org/officeDocument/2006/relationships/image" Target="../media/image63.jpg"/><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58.jpg"/><Relationship Id="rId11" Type="http://schemas.openxmlformats.org/officeDocument/2006/relationships/image" Target="../media/image62.jpg"/><Relationship Id="rId5" Type="http://schemas.openxmlformats.org/officeDocument/2006/relationships/image" Target="../media/image48.jpg"/><Relationship Id="rId10" Type="http://schemas.openxmlformats.org/officeDocument/2006/relationships/image" Target="../media/image61.jpg"/><Relationship Id="rId4" Type="http://schemas.openxmlformats.org/officeDocument/2006/relationships/image" Target="../media/image47.jpg"/><Relationship Id="rId9" Type="http://schemas.openxmlformats.org/officeDocument/2006/relationships/image" Target="../media/image60.jpg"/><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69.jpg"/><Relationship Id="rId11" Type="http://schemas.openxmlformats.org/officeDocument/2006/relationships/image" Target="../media/image3.png"/><Relationship Id="rId5" Type="http://schemas.openxmlformats.org/officeDocument/2006/relationships/image" Target="../media/image68.jpg"/><Relationship Id="rId10" Type="http://schemas.openxmlformats.org/officeDocument/2006/relationships/image" Target="../media/image73.jpg"/><Relationship Id="rId4" Type="http://schemas.openxmlformats.org/officeDocument/2006/relationships/image" Target="../media/image67.jpg"/><Relationship Id="rId9" Type="http://schemas.openxmlformats.org/officeDocument/2006/relationships/image" Target="../media/image72.jp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7.jpg"/><Relationship Id="rId11" Type="http://schemas.openxmlformats.org/officeDocument/2006/relationships/image" Target="../media/image3.png"/><Relationship Id="rId5" Type="http://schemas.openxmlformats.org/officeDocument/2006/relationships/image" Target="../media/image76.jpg"/><Relationship Id="rId10" Type="http://schemas.openxmlformats.org/officeDocument/2006/relationships/image" Target="../media/image81.jpg"/><Relationship Id="rId4" Type="http://schemas.openxmlformats.org/officeDocument/2006/relationships/image" Target="../media/image75.jpg"/><Relationship Id="rId9" Type="http://schemas.openxmlformats.org/officeDocument/2006/relationships/image" Target="../media/image80.jpg"/></Relationships>
</file>

<file path=ppt/slides/_rels/slide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0714EE0D-416F-4563-9B22-2B6962B5B539}"/>
              </a:ext>
            </a:extLst>
          </p:cNvPr>
          <p:cNvSpPr>
            <a:spLocks noGrp="1"/>
          </p:cNvSpPr>
          <p:nvPr>
            <p:ph type="subTitle" idx="1"/>
          </p:nvPr>
        </p:nvSpPr>
        <p:spPr>
          <a:xfrm>
            <a:off x="453224" y="1346041"/>
            <a:ext cx="9374588" cy="1096899"/>
          </a:xfrm>
        </p:spPr>
        <p:txBody>
          <a:bodyPr>
            <a:normAutofit fontScale="92500" lnSpcReduction="20000"/>
          </a:bodyPr>
          <a:lstStyle/>
          <a:p>
            <a:pPr algn="ctr"/>
            <a:r>
              <a:rPr lang="es-MX" sz="4400" b="1" i="1" dirty="0"/>
              <a:t>SUBDIRECCION DE TRANSITO Y SEGURIDAD VIAL</a:t>
            </a:r>
          </a:p>
        </p:txBody>
      </p:sp>
      <p:pic>
        <p:nvPicPr>
          <p:cNvPr id="12" name="Marcador de contenido 4">
            <a:extLst>
              <a:ext uri="{FF2B5EF4-FFF2-40B4-BE49-F238E27FC236}">
                <a16:creationId xmlns:a16="http://schemas.microsoft.com/office/drawing/2014/main" id="{F78003E5-7DBD-4CF5-B64C-342CFB947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8591"/>
            <a:ext cx="1271040" cy="1249409"/>
          </a:xfrm>
          <a:prstGeom prst="rect">
            <a:avLst/>
          </a:prstGeom>
        </p:spPr>
      </p:pic>
      <p:pic>
        <p:nvPicPr>
          <p:cNvPr id="1026" name="Picture 2" descr="Mujeres tránsito al borde de un ataque de nervios… Iban en modo “rápidas y furiosas” y chocaron contra la unidad deportiva">
            <a:extLst>
              <a:ext uri="{FF2B5EF4-FFF2-40B4-BE49-F238E27FC236}">
                <a16:creationId xmlns:a16="http://schemas.microsoft.com/office/drawing/2014/main" id="{1A831753-A819-47EB-8F9E-BEB5FF07E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558" y="2641428"/>
            <a:ext cx="5331772" cy="364372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2948A56D-D534-44EF-8D59-0B730042F995}"/>
              </a:ext>
            </a:extLst>
          </p:cNvPr>
          <p:cNvPicPr>
            <a:picLocks noChangeAspect="1"/>
          </p:cNvPicPr>
          <p:nvPr/>
        </p:nvPicPr>
        <p:blipFill>
          <a:blip r:embed="rId4"/>
          <a:stretch>
            <a:fillRect/>
          </a:stretch>
        </p:blipFill>
        <p:spPr>
          <a:xfrm>
            <a:off x="2778558" y="107985"/>
            <a:ext cx="4534293" cy="929721"/>
          </a:xfrm>
          <a:prstGeom prst="rect">
            <a:avLst/>
          </a:prstGeom>
        </p:spPr>
      </p:pic>
    </p:spTree>
    <p:extLst>
      <p:ext uri="{BB962C8B-B14F-4D97-AF65-F5344CB8AC3E}">
        <p14:creationId xmlns:p14="http://schemas.microsoft.com/office/powerpoint/2010/main" val="4247022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0714EE0D-416F-4563-9B22-2B6962B5B539}"/>
              </a:ext>
            </a:extLst>
          </p:cNvPr>
          <p:cNvSpPr>
            <a:spLocks noGrp="1"/>
          </p:cNvSpPr>
          <p:nvPr>
            <p:ph type="subTitle" idx="1"/>
          </p:nvPr>
        </p:nvSpPr>
        <p:spPr>
          <a:xfrm>
            <a:off x="1286943" y="1346041"/>
            <a:ext cx="8435582" cy="1096899"/>
          </a:xfrm>
        </p:spPr>
        <p:txBody>
          <a:bodyPr>
            <a:noAutofit/>
          </a:bodyPr>
          <a:lstStyle/>
          <a:p>
            <a:pPr algn="ctr"/>
            <a:r>
              <a:rPr lang="es-MX" sz="2400" b="1" i="1" dirty="0"/>
              <a:t>APOYOS REALIZADOS POR PERSONAL DE TRANSITO MUNICIPAL EN EL MES DE MARZO DEL AÑO 2025. </a:t>
            </a:r>
          </a:p>
        </p:txBody>
      </p:sp>
      <p:graphicFrame>
        <p:nvGraphicFramePr>
          <p:cNvPr id="10" name="Tabla 9">
            <a:extLst>
              <a:ext uri="{FF2B5EF4-FFF2-40B4-BE49-F238E27FC236}">
                <a16:creationId xmlns:a16="http://schemas.microsoft.com/office/drawing/2014/main" id="{A68D4616-716B-4331-96AE-02F2F3D89AB7}"/>
              </a:ext>
            </a:extLst>
          </p:cNvPr>
          <p:cNvGraphicFramePr>
            <a:graphicFrameLocks noGrp="1"/>
          </p:cNvGraphicFramePr>
          <p:nvPr/>
        </p:nvGraphicFramePr>
        <p:xfrm>
          <a:off x="1931188" y="2229766"/>
          <a:ext cx="7019672" cy="3794323"/>
        </p:xfrm>
        <a:graphic>
          <a:graphicData uri="http://schemas.openxmlformats.org/drawingml/2006/table">
            <a:tbl>
              <a:tblPr>
                <a:effectLst>
                  <a:innerShdw blurRad="114300">
                    <a:prstClr val="black"/>
                  </a:innerShdw>
                </a:effectLst>
                <a:tableStyleId>{5C22544A-7EE6-4342-B048-85BDC9FD1C3A}</a:tableStyleId>
              </a:tblPr>
              <a:tblGrid>
                <a:gridCol w="4014942">
                  <a:extLst>
                    <a:ext uri="{9D8B030D-6E8A-4147-A177-3AD203B41FA5}">
                      <a16:colId xmlns:a16="http://schemas.microsoft.com/office/drawing/2014/main" val="3703172440"/>
                    </a:ext>
                  </a:extLst>
                </a:gridCol>
                <a:gridCol w="3004730">
                  <a:extLst>
                    <a:ext uri="{9D8B030D-6E8A-4147-A177-3AD203B41FA5}">
                      <a16:colId xmlns:a16="http://schemas.microsoft.com/office/drawing/2014/main" val="1414955514"/>
                    </a:ext>
                  </a:extLst>
                </a:gridCol>
              </a:tblGrid>
              <a:tr h="218342">
                <a:tc>
                  <a:txBody>
                    <a:bodyPr/>
                    <a:lstStyle/>
                    <a:p>
                      <a:pPr algn="ctr" fontAlgn="ctr"/>
                      <a:r>
                        <a:rPr lang="es-MX" sz="1400" u="none" strike="noStrike" dirty="0">
                          <a:effectLst/>
                        </a:rPr>
                        <a:t>DESCRIPCION</a:t>
                      </a:r>
                      <a:endParaRPr lang="es-MX" sz="1400" b="1" i="0" u="none" strike="noStrike" dirty="0">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1400" u="none" strike="noStrike" dirty="0">
                          <a:effectLst/>
                        </a:rPr>
                        <a:t>CANTIDAD(METROS)     </a:t>
                      </a:r>
                      <a:endParaRPr lang="es-MX" sz="1400" b="1" i="0" u="none" strike="noStrike" dirty="0">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555424"/>
                  </a:ext>
                </a:extLst>
              </a:tr>
              <a:tr h="258643">
                <a:tc>
                  <a:txBody>
                    <a:bodyPr/>
                    <a:lstStyle/>
                    <a:p>
                      <a:pPr algn="l" fontAlgn="b"/>
                      <a:r>
                        <a:rPr lang="es-MX" sz="1400" u="none" strike="noStrike" dirty="0">
                          <a:effectLst/>
                          <a:latin typeface="Trebuchet MS (Cuerpo)"/>
                        </a:rPr>
                        <a:t>OBRAS</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1729531"/>
                  </a:ext>
                </a:extLst>
              </a:tr>
              <a:tr h="218342">
                <a:tc>
                  <a:txBody>
                    <a:bodyPr/>
                    <a:lstStyle/>
                    <a:p>
                      <a:pPr algn="l" fontAlgn="b"/>
                      <a:r>
                        <a:rPr lang="es-MX" sz="1400" u="none" strike="noStrike" dirty="0">
                          <a:effectLst/>
                          <a:latin typeface="Trebuchet MS (Cuerpo)"/>
                        </a:rPr>
                        <a:t>ANTORCHA</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9088693"/>
                  </a:ext>
                </a:extLst>
              </a:tr>
              <a:tr h="218342">
                <a:tc>
                  <a:txBody>
                    <a:bodyPr/>
                    <a:lstStyle/>
                    <a:p>
                      <a:pPr algn="l" fontAlgn="b"/>
                      <a:r>
                        <a:rPr lang="es-MX" sz="1400" u="none" strike="noStrike" dirty="0">
                          <a:effectLst/>
                          <a:latin typeface="Trebuchet MS (Cuerpo)"/>
                        </a:rPr>
                        <a:t>EVENTOS VARIOS</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559683"/>
                  </a:ext>
                </a:extLst>
              </a:tr>
              <a:tr h="218342">
                <a:tc>
                  <a:txBody>
                    <a:bodyPr/>
                    <a:lstStyle/>
                    <a:p>
                      <a:pPr algn="l" fontAlgn="b"/>
                      <a:r>
                        <a:rPr lang="es-MX" sz="1400" b="0" i="0" u="none" strike="noStrike" dirty="0">
                          <a:solidFill>
                            <a:srgbClr val="000000"/>
                          </a:solidFill>
                          <a:effectLst/>
                          <a:latin typeface="Trebuchet MS (Cuerpo)"/>
                        </a:rPr>
                        <a:t>DEPORTIVOS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880129"/>
                  </a:ext>
                </a:extLst>
              </a:tr>
              <a:tr h="218342">
                <a:tc>
                  <a:txBody>
                    <a:bodyPr/>
                    <a:lstStyle/>
                    <a:p>
                      <a:pPr algn="l" fontAlgn="b"/>
                      <a:r>
                        <a:rPr lang="es-MX" sz="1400" b="0" i="0" u="none" strike="noStrike" dirty="0">
                          <a:solidFill>
                            <a:srgbClr val="000000"/>
                          </a:solidFill>
                          <a:effectLst/>
                          <a:latin typeface="Trebuchet MS (Cuerpo)"/>
                        </a:rPr>
                        <a:t>VEHICULOS ABANDONADOS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65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1982845"/>
                  </a:ext>
                </a:extLst>
              </a:tr>
              <a:tr h="218342">
                <a:tc>
                  <a:txBody>
                    <a:bodyPr/>
                    <a:lstStyle/>
                    <a:p>
                      <a:pPr algn="l" fontAlgn="b"/>
                      <a:r>
                        <a:rPr lang="es-MX" sz="1400" b="0" i="0" u="none" strike="noStrike" dirty="0">
                          <a:solidFill>
                            <a:srgbClr val="000000"/>
                          </a:solidFill>
                          <a:effectLst/>
                          <a:latin typeface="Trebuchet MS (Cuerpo)"/>
                        </a:rPr>
                        <a:t>PERMISOS DE NEGOCIO Y DISCAPACIDAD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37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453029"/>
                  </a:ext>
                </a:extLst>
              </a:tr>
              <a:tr h="218342">
                <a:tc>
                  <a:txBody>
                    <a:bodyPr/>
                    <a:lstStyle/>
                    <a:p>
                      <a:pPr algn="l" fontAlgn="b"/>
                      <a:r>
                        <a:rPr lang="es-MX" sz="1400" u="none" strike="noStrike" dirty="0">
                          <a:effectLst/>
                          <a:latin typeface="Trebuchet MS (Cuerpo)"/>
                        </a:rPr>
                        <a:t>CARAVANA</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7983712"/>
                  </a:ext>
                </a:extLst>
              </a:tr>
              <a:tr h="218342">
                <a:tc>
                  <a:txBody>
                    <a:bodyPr/>
                    <a:lstStyle/>
                    <a:p>
                      <a:pPr algn="l" fontAlgn="b"/>
                      <a:r>
                        <a:rPr lang="es-MX" sz="1400" b="0" i="0" u="none" strike="noStrike" dirty="0">
                          <a:solidFill>
                            <a:srgbClr val="000000"/>
                          </a:solidFill>
                          <a:effectLst/>
                          <a:latin typeface="Trebuchet MS (Cuerpo)"/>
                        </a:rPr>
                        <a:t>APOYO A ESCUELAS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3245932"/>
                  </a:ext>
                </a:extLst>
              </a:tr>
              <a:tr h="218342">
                <a:tc>
                  <a:txBody>
                    <a:bodyPr/>
                    <a:lstStyle/>
                    <a:p>
                      <a:pPr algn="l" fontAlgn="b"/>
                      <a:r>
                        <a:rPr lang="es-MX" sz="1400" b="0" i="0" u="none" strike="noStrike" dirty="0">
                          <a:solidFill>
                            <a:srgbClr val="000000"/>
                          </a:solidFill>
                          <a:effectLst/>
                          <a:latin typeface="Trebuchet MS (Cuerpo)"/>
                        </a:rPr>
                        <a:t>PEREGRINACION</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9592189"/>
                  </a:ext>
                </a:extLst>
              </a:tr>
              <a:tr h="218342">
                <a:tc>
                  <a:txBody>
                    <a:bodyPr/>
                    <a:lstStyle/>
                    <a:p>
                      <a:pPr algn="l" fontAlgn="b"/>
                      <a:r>
                        <a:rPr lang="es-MX" sz="1400" u="none" strike="noStrike" dirty="0">
                          <a:effectLst/>
                          <a:latin typeface="Trebuchet MS (Cuerpo)"/>
                        </a:rPr>
                        <a:t>MARCHAS</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1130334"/>
                  </a:ext>
                </a:extLst>
              </a:tr>
              <a:tr h="218342">
                <a:tc>
                  <a:txBody>
                    <a:bodyPr/>
                    <a:lstStyle/>
                    <a:p>
                      <a:pPr algn="l" fontAlgn="b"/>
                      <a:r>
                        <a:rPr lang="es-MX" sz="1400" b="0" i="0" u="none" strike="noStrike" dirty="0">
                          <a:solidFill>
                            <a:srgbClr val="000000"/>
                          </a:solidFill>
                          <a:effectLst/>
                          <a:latin typeface="Trebuchet MS (Cuerpo)"/>
                        </a:rPr>
                        <a:t>MANIFESTACION</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3912428"/>
                  </a:ext>
                </a:extLst>
              </a:tr>
              <a:tr h="218342">
                <a:tc>
                  <a:txBody>
                    <a:bodyPr/>
                    <a:lstStyle/>
                    <a:p>
                      <a:pPr algn="l" fontAlgn="b"/>
                      <a:r>
                        <a:rPr lang="es-MX" sz="1400" b="0" i="0" u="none" strike="noStrike" dirty="0">
                          <a:solidFill>
                            <a:srgbClr val="000000"/>
                          </a:solidFill>
                          <a:effectLst/>
                          <a:latin typeface="Trebuchet MS (Cuerpo)"/>
                        </a:rPr>
                        <a:t>VIAS RECREATIVAS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6362668"/>
                  </a:ext>
                </a:extLst>
              </a:tr>
              <a:tr h="218342">
                <a:tc>
                  <a:txBody>
                    <a:bodyPr/>
                    <a:lstStyle/>
                    <a:p>
                      <a:pPr algn="l" fontAlgn="b"/>
                      <a:r>
                        <a:rPr lang="es-MX" sz="1400" u="none" strike="noStrike" dirty="0">
                          <a:effectLst/>
                          <a:latin typeface="Trebuchet MS (Cuerpo)"/>
                        </a:rPr>
                        <a:t>DESFILE </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803330"/>
                  </a:ext>
                </a:extLst>
              </a:tr>
              <a:tr h="218342">
                <a:tc>
                  <a:txBody>
                    <a:bodyPr/>
                    <a:lstStyle/>
                    <a:p>
                      <a:pPr algn="l" fontAlgn="b"/>
                      <a:r>
                        <a:rPr lang="es-MX" sz="1400" b="0" i="0" u="none" strike="noStrike" dirty="0">
                          <a:solidFill>
                            <a:srgbClr val="000000"/>
                          </a:solidFill>
                          <a:effectLst/>
                          <a:latin typeface="Trebuchet MS (Cuerpo)"/>
                        </a:rPr>
                        <a:t>CABALGATA</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4643501"/>
                  </a:ext>
                </a:extLst>
              </a:tr>
              <a:tr h="218342">
                <a:tc>
                  <a:txBody>
                    <a:bodyPr/>
                    <a:lstStyle/>
                    <a:p>
                      <a:pPr algn="l" fontAlgn="b"/>
                      <a:r>
                        <a:rPr lang="es-MX" sz="1400" u="none" strike="noStrike" dirty="0">
                          <a:effectLst/>
                          <a:latin typeface="Trebuchet MS (Cuerpo)"/>
                        </a:rPr>
                        <a:t>OTROS(DIVERSOS CIERRE DE CALLES)</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2396646"/>
                  </a:ext>
                </a:extLst>
              </a:tr>
              <a:tr h="218342">
                <a:tc>
                  <a:txBody>
                    <a:bodyPr/>
                    <a:lstStyle/>
                    <a:p>
                      <a:pPr algn="l" fontAlgn="b"/>
                      <a:r>
                        <a:rPr lang="es-MX" sz="1400" u="none" strike="noStrike" dirty="0">
                          <a:effectLst/>
                          <a:latin typeface="Trebuchet MS (Cuerpo)"/>
                        </a:rPr>
                        <a:t>TOTAL</a:t>
                      </a:r>
                      <a:endParaRPr lang="es-MX" sz="1400" b="1"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1" i="0" u="none" strike="noStrike" dirty="0">
                          <a:solidFill>
                            <a:srgbClr val="000000"/>
                          </a:solidFill>
                          <a:effectLst/>
                          <a:latin typeface="Trebuchet MS (Cuerpo)"/>
                        </a:rPr>
                        <a:t>160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6770824"/>
                  </a:ext>
                </a:extLst>
              </a:tr>
            </a:tbl>
          </a:graphicData>
        </a:graphic>
      </p:graphicFrame>
      <p:pic>
        <p:nvPicPr>
          <p:cNvPr id="6" name="Imagen 5">
            <a:extLst>
              <a:ext uri="{FF2B5EF4-FFF2-40B4-BE49-F238E27FC236}">
                <a16:creationId xmlns:a16="http://schemas.microsoft.com/office/drawing/2014/main" id="{B14A06A5-A3B3-4CC2-B944-993364096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29" y="5019388"/>
            <a:ext cx="1701959" cy="1701959"/>
          </a:xfrm>
          <a:prstGeom prst="ellipse">
            <a:avLst/>
          </a:prstGeom>
          <a:ln>
            <a:noFill/>
          </a:ln>
          <a:effectLst>
            <a:softEdge rad="112500"/>
          </a:effectLst>
        </p:spPr>
      </p:pic>
      <p:pic>
        <p:nvPicPr>
          <p:cNvPr id="7" name="Imagen 6">
            <a:extLst>
              <a:ext uri="{FF2B5EF4-FFF2-40B4-BE49-F238E27FC236}">
                <a16:creationId xmlns:a16="http://schemas.microsoft.com/office/drawing/2014/main" id="{C4E6E2E2-7E63-4E1C-82B7-AB424B919E30}"/>
              </a:ext>
            </a:extLst>
          </p:cNvPr>
          <p:cNvPicPr>
            <a:picLocks noChangeAspect="1"/>
          </p:cNvPicPr>
          <p:nvPr/>
        </p:nvPicPr>
        <p:blipFill>
          <a:blip r:embed="rId3"/>
          <a:stretch>
            <a:fillRect/>
          </a:stretch>
        </p:blipFill>
        <p:spPr>
          <a:xfrm>
            <a:off x="3173877" y="276151"/>
            <a:ext cx="4534293" cy="929721"/>
          </a:xfrm>
          <a:prstGeom prst="rect">
            <a:avLst/>
          </a:prstGeom>
        </p:spPr>
      </p:pic>
    </p:spTree>
    <p:extLst>
      <p:ext uri="{BB962C8B-B14F-4D97-AF65-F5344CB8AC3E}">
        <p14:creationId xmlns:p14="http://schemas.microsoft.com/office/powerpoint/2010/main" val="3613559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0714EE0D-416F-4563-9B22-2B6962B5B539}"/>
              </a:ext>
            </a:extLst>
          </p:cNvPr>
          <p:cNvSpPr>
            <a:spLocks noGrp="1"/>
          </p:cNvSpPr>
          <p:nvPr>
            <p:ph type="subTitle" idx="1"/>
          </p:nvPr>
        </p:nvSpPr>
        <p:spPr>
          <a:xfrm>
            <a:off x="952988" y="1327183"/>
            <a:ext cx="8435582" cy="1096899"/>
          </a:xfrm>
        </p:spPr>
        <p:txBody>
          <a:bodyPr>
            <a:noAutofit/>
          </a:bodyPr>
          <a:lstStyle/>
          <a:p>
            <a:pPr algn="ctr"/>
            <a:r>
              <a:rPr lang="es-MX" sz="2400" b="1" i="1" dirty="0"/>
              <a:t>APOYOS REALIZADOS POR PERSONAL DE TRANSITO MUNICIPAL. </a:t>
            </a:r>
          </a:p>
        </p:txBody>
      </p:sp>
      <p:pic>
        <p:nvPicPr>
          <p:cNvPr id="5" name="Marcador de contenido 4">
            <a:extLst>
              <a:ext uri="{FF2B5EF4-FFF2-40B4-BE49-F238E27FC236}">
                <a16:creationId xmlns:a16="http://schemas.microsoft.com/office/drawing/2014/main" id="{D708C402-849C-4237-9D7E-A7B29AE73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33758"/>
            <a:ext cx="1271040" cy="1249409"/>
          </a:xfrm>
          <a:prstGeom prst="rect">
            <a:avLst/>
          </a:prstGeom>
        </p:spPr>
      </p:pic>
      <p:pic>
        <p:nvPicPr>
          <p:cNvPr id="4" name="Imagen 3">
            <a:extLst>
              <a:ext uri="{FF2B5EF4-FFF2-40B4-BE49-F238E27FC236}">
                <a16:creationId xmlns:a16="http://schemas.microsoft.com/office/drawing/2014/main" id="{776CF79B-910C-48B3-B453-865299010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213" y="2304964"/>
            <a:ext cx="2333267" cy="1653871"/>
          </a:xfrm>
          <a:prstGeom prst="rect">
            <a:avLst/>
          </a:prstGeom>
        </p:spPr>
      </p:pic>
      <p:pic>
        <p:nvPicPr>
          <p:cNvPr id="7" name="Imagen 6">
            <a:extLst>
              <a:ext uri="{FF2B5EF4-FFF2-40B4-BE49-F238E27FC236}">
                <a16:creationId xmlns:a16="http://schemas.microsoft.com/office/drawing/2014/main" id="{A5D54E5A-D0E4-466D-84F1-5043DC7B5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215" y="2297927"/>
            <a:ext cx="2333267" cy="1660908"/>
          </a:xfrm>
          <a:prstGeom prst="rect">
            <a:avLst/>
          </a:prstGeom>
        </p:spPr>
      </p:pic>
      <p:pic>
        <p:nvPicPr>
          <p:cNvPr id="15" name="Imagen 14">
            <a:extLst>
              <a:ext uri="{FF2B5EF4-FFF2-40B4-BE49-F238E27FC236}">
                <a16:creationId xmlns:a16="http://schemas.microsoft.com/office/drawing/2014/main" id="{93857922-5A2C-455E-9DC1-431EC4879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6667" y="4111608"/>
            <a:ext cx="2323813" cy="2146854"/>
          </a:xfrm>
          <a:prstGeom prst="rect">
            <a:avLst/>
          </a:prstGeom>
        </p:spPr>
      </p:pic>
      <p:pic>
        <p:nvPicPr>
          <p:cNvPr id="16" name="Imagen 15">
            <a:extLst>
              <a:ext uri="{FF2B5EF4-FFF2-40B4-BE49-F238E27FC236}">
                <a16:creationId xmlns:a16="http://schemas.microsoft.com/office/drawing/2014/main" id="{DF5BD75F-DF2C-4C8C-B826-D71AF0A7B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5217" y="2297927"/>
            <a:ext cx="2898914" cy="1660908"/>
          </a:xfrm>
          <a:prstGeom prst="rect">
            <a:avLst/>
          </a:prstGeom>
        </p:spPr>
      </p:pic>
      <p:pic>
        <p:nvPicPr>
          <p:cNvPr id="6" name="Imagen 5">
            <a:extLst>
              <a:ext uri="{FF2B5EF4-FFF2-40B4-BE49-F238E27FC236}">
                <a16:creationId xmlns:a16="http://schemas.microsoft.com/office/drawing/2014/main" id="{476ECA79-7B2D-4FAB-AE08-18A7BF6314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6215" y="4095436"/>
            <a:ext cx="2323813" cy="2163025"/>
          </a:xfrm>
          <a:prstGeom prst="rect">
            <a:avLst/>
          </a:prstGeom>
        </p:spPr>
      </p:pic>
      <p:pic>
        <p:nvPicPr>
          <p:cNvPr id="12" name="Imagen 11">
            <a:extLst>
              <a:ext uri="{FF2B5EF4-FFF2-40B4-BE49-F238E27FC236}">
                <a16:creationId xmlns:a16="http://schemas.microsoft.com/office/drawing/2014/main" id="{9A783988-3087-40D2-B5D1-35CC689E37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5217" y="4111608"/>
            <a:ext cx="2898914" cy="2146853"/>
          </a:xfrm>
          <a:prstGeom prst="rect">
            <a:avLst/>
          </a:prstGeom>
        </p:spPr>
      </p:pic>
      <p:pic>
        <p:nvPicPr>
          <p:cNvPr id="11" name="Imagen 10">
            <a:extLst>
              <a:ext uri="{FF2B5EF4-FFF2-40B4-BE49-F238E27FC236}">
                <a16:creationId xmlns:a16="http://schemas.microsoft.com/office/drawing/2014/main" id="{A5AB03B4-44C1-4307-8532-ABC691BBC1A3}"/>
              </a:ext>
            </a:extLst>
          </p:cNvPr>
          <p:cNvPicPr>
            <a:picLocks noChangeAspect="1"/>
          </p:cNvPicPr>
          <p:nvPr/>
        </p:nvPicPr>
        <p:blipFill>
          <a:blip r:embed="rId9"/>
          <a:stretch>
            <a:fillRect/>
          </a:stretch>
        </p:blipFill>
        <p:spPr>
          <a:xfrm>
            <a:off x="3320381" y="244689"/>
            <a:ext cx="4534293" cy="929721"/>
          </a:xfrm>
          <a:prstGeom prst="rect">
            <a:avLst/>
          </a:prstGeom>
        </p:spPr>
      </p:pic>
    </p:spTree>
    <p:extLst>
      <p:ext uri="{BB962C8B-B14F-4D97-AF65-F5344CB8AC3E}">
        <p14:creationId xmlns:p14="http://schemas.microsoft.com/office/powerpoint/2010/main" val="593641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0714EE0D-416F-4563-9B22-2B6962B5B539}"/>
              </a:ext>
            </a:extLst>
          </p:cNvPr>
          <p:cNvSpPr>
            <a:spLocks noGrp="1"/>
          </p:cNvSpPr>
          <p:nvPr>
            <p:ph type="subTitle" idx="1"/>
          </p:nvPr>
        </p:nvSpPr>
        <p:spPr>
          <a:xfrm>
            <a:off x="952988" y="1327183"/>
            <a:ext cx="8435582" cy="1096899"/>
          </a:xfrm>
        </p:spPr>
        <p:txBody>
          <a:bodyPr>
            <a:noAutofit/>
          </a:bodyPr>
          <a:lstStyle/>
          <a:p>
            <a:pPr algn="ctr"/>
            <a:r>
              <a:rPr lang="es-MX" sz="2400" b="1" i="1" dirty="0"/>
              <a:t>APOYOS REALIZADOS POR PERSONAL DE TRANSITO MUNICIPAL. </a:t>
            </a:r>
          </a:p>
        </p:txBody>
      </p:sp>
      <p:pic>
        <p:nvPicPr>
          <p:cNvPr id="12" name="Imagen 11">
            <a:extLst>
              <a:ext uri="{FF2B5EF4-FFF2-40B4-BE49-F238E27FC236}">
                <a16:creationId xmlns:a16="http://schemas.microsoft.com/office/drawing/2014/main" id="{0F2C1C66-2DFF-4099-AB99-51F56C359A21}"/>
              </a:ext>
            </a:extLst>
          </p:cNvPr>
          <p:cNvPicPr>
            <a:picLocks noChangeAspect="1"/>
          </p:cNvPicPr>
          <p:nvPr/>
        </p:nvPicPr>
        <p:blipFill rotWithShape="1">
          <a:blip r:embed="rId2">
            <a:extLst>
              <a:ext uri="{28A0092B-C50C-407E-A947-70E740481C1C}">
                <a14:useLocalDpi xmlns:a14="http://schemas.microsoft.com/office/drawing/2010/main" val="0"/>
              </a:ext>
            </a:extLst>
          </a:blip>
          <a:srcRect l="27576" t="59403" r="31969" b="1816"/>
          <a:stretch/>
        </p:blipFill>
        <p:spPr>
          <a:xfrm>
            <a:off x="7947306" y="2510332"/>
            <a:ext cx="2154680" cy="155323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 name="Imagen 13">
            <a:extLst>
              <a:ext uri="{FF2B5EF4-FFF2-40B4-BE49-F238E27FC236}">
                <a16:creationId xmlns:a16="http://schemas.microsoft.com/office/drawing/2014/main" id="{75F45121-AD5A-4BE1-A406-023AAEF2826C}"/>
              </a:ext>
            </a:extLst>
          </p:cNvPr>
          <p:cNvPicPr>
            <a:picLocks noChangeAspect="1"/>
          </p:cNvPicPr>
          <p:nvPr/>
        </p:nvPicPr>
        <p:blipFill rotWithShape="1">
          <a:blip r:embed="rId3">
            <a:extLst>
              <a:ext uri="{28A0092B-C50C-407E-A947-70E740481C1C}">
                <a14:useLocalDpi xmlns:a14="http://schemas.microsoft.com/office/drawing/2010/main" val="0"/>
              </a:ext>
            </a:extLst>
          </a:blip>
          <a:srcRect t="38780" r="13163" b="11718"/>
          <a:stretch/>
        </p:blipFill>
        <p:spPr>
          <a:xfrm>
            <a:off x="574204" y="4441151"/>
            <a:ext cx="2453114" cy="18358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Imagen 6">
            <a:extLst>
              <a:ext uri="{FF2B5EF4-FFF2-40B4-BE49-F238E27FC236}">
                <a16:creationId xmlns:a16="http://schemas.microsoft.com/office/drawing/2014/main" id="{F1DB4D68-77EB-431E-893F-CE89C687758C}"/>
              </a:ext>
            </a:extLst>
          </p:cNvPr>
          <p:cNvPicPr>
            <a:picLocks noChangeAspect="1"/>
          </p:cNvPicPr>
          <p:nvPr/>
        </p:nvPicPr>
        <p:blipFill rotWithShape="1">
          <a:blip r:embed="rId4">
            <a:extLst>
              <a:ext uri="{28A0092B-C50C-407E-A947-70E740481C1C}">
                <a14:useLocalDpi xmlns:a14="http://schemas.microsoft.com/office/drawing/2010/main" val="0"/>
              </a:ext>
            </a:extLst>
          </a:blip>
          <a:srcRect l="29754" t="41910" r="21444" b="25474"/>
          <a:stretch/>
        </p:blipFill>
        <p:spPr>
          <a:xfrm>
            <a:off x="3176261" y="2510333"/>
            <a:ext cx="2269059" cy="155323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Imagen 4">
            <a:extLst>
              <a:ext uri="{FF2B5EF4-FFF2-40B4-BE49-F238E27FC236}">
                <a16:creationId xmlns:a16="http://schemas.microsoft.com/office/drawing/2014/main" id="{4ADF228E-B5A3-4F12-8F50-E5C42474E6FA}"/>
              </a:ext>
            </a:extLst>
          </p:cNvPr>
          <p:cNvPicPr>
            <a:picLocks noChangeAspect="1"/>
          </p:cNvPicPr>
          <p:nvPr/>
        </p:nvPicPr>
        <p:blipFill rotWithShape="1">
          <a:blip r:embed="rId5">
            <a:extLst>
              <a:ext uri="{28A0092B-C50C-407E-A947-70E740481C1C}">
                <a14:useLocalDpi xmlns:a14="http://schemas.microsoft.com/office/drawing/2010/main" val="0"/>
              </a:ext>
            </a:extLst>
          </a:blip>
          <a:srcRect l="6245" t="21217" r="19224" b="19353"/>
          <a:stretch/>
        </p:blipFill>
        <p:spPr>
          <a:xfrm>
            <a:off x="5594262" y="2510332"/>
            <a:ext cx="2224338" cy="155323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Imagen 7">
            <a:extLst>
              <a:ext uri="{FF2B5EF4-FFF2-40B4-BE49-F238E27FC236}">
                <a16:creationId xmlns:a16="http://schemas.microsoft.com/office/drawing/2014/main" id="{8E37D1F3-6834-41B1-9D0D-2E98E47EC12B}"/>
              </a:ext>
            </a:extLst>
          </p:cNvPr>
          <p:cNvPicPr>
            <a:picLocks noChangeAspect="1"/>
          </p:cNvPicPr>
          <p:nvPr/>
        </p:nvPicPr>
        <p:blipFill rotWithShape="1">
          <a:blip r:embed="rId6">
            <a:extLst>
              <a:ext uri="{28A0092B-C50C-407E-A947-70E740481C1C}">
                <a14:useLocalDpi xmlns:a14="http://schemas.microsoft.com/office/drawing/2010/main" val="0"/>
              </a:ext>
            </a:extLst>
          </a:blip>
          <a:srcRect l="27005" t="31703" r="22161" b="15350"/>
          <a:stretch/>
        </p:blipFill>
        <p:spPr>
          <a:xfrm>
            <a:off x="5663919" y="4449617"/>
            <a:ext cx="2154681" cy="18356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Imagen 10">
            <a:extLst>
              <a:ext uri="{FF2B5EF4-FFF2-40B4-BE49-F238E27FC236}">
                <a16:creationId xmlns:a16="http://schemas.microsoft.com/office/drawing/2014/main" id="{98827F13-56B3-419E-AC65-CF2A2F93E1FD}"/>
              </a:ext>
            </a:extLst>
          </p:cNvPr>
          <p:cNvPicPr>
            <a:picLocks noChangeAspect="1"/>
          </p:cNvPicPr>
          <p:nvPr/>
        </p:nvPicPr>
        <p:blipFill rotWithShape="1">
          <a:blip r:embed="rId7">
            <a:extLst>
              <a:ext uri="{28A0092B-C50C-407E-A947-70E740481C1C}">
                <a14:useLocalDpi xmlns:a14="http://schemas.microsoft.com/office/drawing/2010/main" val="0"/>
              </a:ext>
            </a:extLst>
          </a:blip>
          <a:srcRect l="24116" t="28171" r="16607" b="11178"/>
          <a:stretch/>
        </p:blipFill>
        <p:spPr>
          <a:xfrm>
            <a:off x="574204" y="2510333"/>
            <a:ext cx="2453115" cy="155323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Imagen 3">
            <a:extLst>
              <a:ext uri="{FF2B5EF4-FFF2-40B4-BE49-F238E27FC236}">
                <a16:creationId xmlns:a16="http://schemas.microsoft.com/office/drawing/2014/main" id="{967B5017-2939-41B0-BB88-024B658F1BAE}"/>
              </a:ext>
            </a:extLst>
          </p:cNvPr>
          <p:cNvPicPr>
            <a:picLocks noChangeAspect="1"/>
          </p:cNvPicPr>
          <p:nvPr/>
        </p:nvPicPr>
        <p:blipFill rotWithShape="1">
          <a:blip r:embed="rId8">
            <a:extLst>
              <a:ext uri="{28A0092B-C50C-407E-A947-70E740481C1C}">
                <a14:useLocalDpi xmlns:a14="http://schemas.microsoft.com/office/drawing/2010/main" val="0"/>
              </a:ext>
            </a:extLst>
          </a:blip>
          <a:srcRect l="1429" t="19778" r="556" b="21425"/>
          <a:stretch/>
        </p:blipFill>
        <p:spPr>
          <a:xfrm>
            <a:off x="3176262" y="4441345"/>
            <a:ext cx="2338713" cy="1835630"/>
          </a:xfrm>
          <a:prstGeom prst="rect">
            <a:avLst/>
          </a:prstGeom>
        </p:spPr>
      </p:pic>
      <p:pic>
        <p:nvPicPr>
          <p:cNvPr id="10" name="Imagen 9">
            <a:extLst>
              <a:ext uri="{FF2B5EF4-FFF2-40B4-BE49-F238E27FC236}">
                <a16:creationId xmlns:a16="http://schemas.microsoft.com/office/drawing/2014/main" id="{B4CDE233-72B4-40F4-8FAF-5A0B05F47E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45303" y="4449617"/>
            <a:ext cx="2341064" cy="175579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Imagen 12">
            <a:extLst>
              <a:ext uri="{FF2B5EF4-FFF2-40B4-BE49-F238E27FC236}">
                <a16:creationId xmlns:a16="http://schemas.microsoft.com/office/drawing/2014/main" id="{3EF8EC86-89F3-40AA-BCEF-465EA11A0C22}"/>
              </a:ext>
            </a:extLst>
          </p:cNvPr>
          <p:cNvPicPr>
            <a:picLocks noChangeAspect="1"/>
          </p:cNvPicPr>
          <p:nvPr/>
        </p:nvPicPr>
        <p:blipFill>
          <a:blip r:embed="rId10"/>
          <a:stretch>
            <a:fillRect/>
          </a:stretch>
        </p:blipFill>
        <p:spPr>
          <a:xfrm>
            <a:off x="2903632" y="311211"/>
            <a:ext cx="4534293" cy="929721"/>
          </a:xfrm>
          <a:prstGeom prst="rect">
            <a:avLst/>
          </a:prstGeom>
        </p:spPr>
      </p:pic>
    </p:spTree>
    <p:extLst>
      <p:ext uri="{BB962C8B-B14F-4D97-AF65-F5344CB8AC3E}">
        <p14:creationId xmlns:p14="http://schemas.microsoft.com/office/powerpoint/2010/main" val="124910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D69536-C841-4A1C-8454-C0547BC1B86E}"/>
              </a:ext>
            </a:extLst>
          </p:cNvPr>
          <p:cNvSpPr>
            <a:spLocks noGrp="1"/>
          </p:cNvSpPr>
          <p:nvPr>
            <p:ph type="title"/>
          </p:nvPr>
        </p:nvSpPr>
        <p:spPr>
          <a:xfrm>
            <a:off x="45381" y="980482"/>
            <a:ext cx="9944100" cy="586860"/>
          </a:xfrm>
        </p:spPr>
        <p:txBody>
          <a:bodyPr>
            <a:noAutofit/>
          </a:bodyPr>
          <a:lstStyle/>
          <a:p>
            <a:pPr algn="ctr"/>
            <a:r>
              <a:rPr lang="es-MX" sz="2400" b="1" i="1" dirty="0">
                <a:solidFill>
                  <a:schemeClr val="bg1">
                    <a:lumMod val="50000"/>
                  </a:schemeClr>
                </a:solidFill>
              </a:rPr>
              <a:t>APOYOS A ESCUELAS</a:t>
            </a:r>
          </a:p>
        </p:txBody>
      </p:sp>
      <p:pic>
        <p:nvPicPr>
          <p:cNvPr id="5" name="Imagen 4">
            <a:extLst>
              <a:ext uri="{FF2B5EF4-FFF2-40B4-BE49-F238E27FC236}">
                <a16:creationId xmlns:a16="http://schemas.microsoft.com/office/drawing/2014/main" id="{B2F3EA12-C243-4EE6-B08F-3C8F146C2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67" y="3429000"/>
            <a:ext cx="2712168" cy="1621132"/>
          </a:xfrm>
          <a:prstGeom prst="rect">
            <a:avLst/>
          </a:prstGeom>
        </p:spPr>
      </p:pic>
      <p:pic>
        <p:nvPicPr>
          <p:cNvPr id="7" name="Imagen 6">
            <a:extLst>
              <a:ext uri="{FF2B5EF4-FFF2-40B4-BE49-F238E27FC236}">
                <a16:creationId xmlns:a16="http://schemas.microsoft.com/office/drawing/2014/main" id="{782FBC12-EFD7-47DC-B8C0-02A12EF6A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66" y="1567342"/>
            <a:ext cx="2712169" cy="1565472"/>
          </a:xfrm>
          <a:prstGeom prst="rect">
            <a:avLst/>
          </a:prstGeom>
        </p:spPr>
      </p:pic>
      <p:pic>
        <p:nvPicPr>
          <p:cNvPr id="9" name="Imagen 8">
            <a:extLst>
              <a:ext uri="{FF2B5EF4-FFF2-40B4-BE49-F238E27FC236}">
                <a16:creationId xmlns:a16="http://schemas.microsoft.com/office/drawing/2014/main" id="{279DEF08-4628-436A-80D5-867ECCCC6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010" y="5172209"/>
            <a:ext cx="2712167" cy="1684621"/>
          </a:xfrm>
          <a:prstGeom prst="rect">
            <a:avLst/>
          </a:prstGeom>
        </p:spPr>
      </p:pic>
      <p:pic>
        <p:nvPicPr>
          <p:cNvPr id="10" name="Imagen 9">
            <a:extLst>
              <a:ext uri="{FF2B5EF4-FFF2-40B4-BE49-F238E27FC236}">
                <a16:creationId xmlns:a16="http://schemas.microsoft.com/office/drawing/2014/main" id="{433B2979-A230-44D1-816F-B4239C6B49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619" y="3429000"/>
            <a:ext cx="2814434" cy="1620078"/>
          </a:xfrm>
          <a:prstGeom prst="rect">
            <a:avLst/>
          </a:prstGeom>
        </p:spPr>
      </p:pic>
      <p:pic>
        <p:nvPicPr>
          <p:cNvPr id="8" name="Imagen 7">
            <a:extLst>
              <a:ext uri="{FF2B5EF4-FFF2-40B4-BE49-F238E27FC236}">
                <a16:creationId xmlns:a16="http://schemas.microsoft.com/office/drawing/2014/main" id="{FE4D52A3-DE90-45AA-9F68-7F3688441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1622" y="5204525"/>
            <a:ext cx="2814431" cy="1652305"/>
          </a:xfrm>
          <a:prstGeom prst="rect">
            <a:avLst/>
          </a:prstGeom>
        </p:spPr>
      </p:pic>
      <p:pic>
        <p:nvPicPr>
          <p:cNvPr id="13" name="Imagen 12">
            <a:extLst>
              <a:ext uri="{FF2B5EF4-FFF2-40B4-BE49-F238E27FC236}">
                <a16:creationId xmlns:a16="http://schemas.microsoft.com/office/drawing/2014/main" id="{94D79FC3-2384-402F-9DC3-33CF20EADF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2943" y="1550807"/>
            <a:ext cx="2712169" cy="1582007"/>
          </a:xfrm>
          <a:prstGeom prst="rect">
            <a:avLst/>
          </a:prstGeom>
        </p:spPr>
      </p:pic>
      <p:pic>
        <p:nvPicPr>
          <p:cNvPr id="15" name="Imagen 14">
            <a:extLst>
              <a:ext uri="{FF2B5EF4-FFF2-40B4-BE49-F238E27FC236}">
                <a16:creationId xmlns:a16="http://schemas.microsoft.com/office/drawing/2014/main" id="{6EC27AC1-BE28-43A0-A316-012225F6B2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2943" y="3303436"/>
            <a:ext cx="2712169" cy="1620078"/>
          </a:xfrm>
          <a:prstGeom prst="rect">
            <a:avLst/>
          </a:prstGeom>
        </p:spPr>
      </p:pic>
      <p:pic>
        <p:nvPicPr>
          <p:cNvPr id="17" name="Imagen 16">
            <a:extLst>
              <a:ext uri="{FF2B5EF4-FFF2-40B4-BE49-F238E27FC236}">
                <a16:creationId xmlns:a16="http://schemas.microsoft.com/office/drawing/2014/main" id="{FBA127FD-21F4-40C7-A0E0-84A3DCA8E8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2943" y="5094136"/>
            <a:ext cx="2712167" cy="1652305"/>
          </a:xfrm>
          <a:prstGeom prst="rect">
            <a:avLst/>
          </a:prstGeom>
        </p:spPr>
      </p:pic>
      <p:pic>
        <p:nvPicPr>
          <p:cNvPr id="19" name="Imagen 18">
            <a:extLst>
              <a:ext uri="{FF2B5EF4-FFF2-40B4-BE49-F238E27FC236}">
                <a16:creationId xmlns:a16="http://schemas.microsoft.com/office/drawing/2014/main" id="{C12A8679-FBF2-4672-A2ED-C772E8D2BF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0216" y="1567342"/>
            <a:ext cx="2814431" cy="1620077"/>
          </a:xfrm>
          <a:prstGeom prst="rect">
            <a:avLst/>
          </a:prstGeom>
        </p:spPr>
      </p:pic>
      <p:pic>
        <p:nvPicPr>
          <p:cNvPr id="12" name="Imagen 11">
            <a:extLst>
              <a:ext uri="{FF2B5EF4-FFF2-40B4-BE49-F238E27FC236}">
                <a16:creationId xmlns:a16="http://schemas.microsoft.com/office/drawing/2014/main" id="{B6BAAC63-5C52-465B-92B1-4C26FEBCC186}"/>
              </a:ext>
            </a:extLst>
          </p:cNvPr>
          <p:cNvPicPr>
            <a:picLocks noChangeAspect="1"/>
          </p:cNvPicPr>
          <p:nvPr/>
        </p:nvPicPr>
        <p:blipFill>
          <a:blip r:embed="rId11"/>
          <a:stretch>
            <a:fillRect/>
          </a:stretch>
        </p:blipFill>
        <p:spPr>
          <a:xfrm>
            <a:off x="2873152" y="1170"/>
            <a:ext cx="4534293" cy="929721"/>
          </a:xfrm>
          <a:prstGeom prst="rect">
            <a:avLst/>
          </a:prstGeom>
        </p:spPr>
      </p:pic>
    </p:spTree>
    <p:extLst>
      <p:ext uri="{BB962C8B-B14F-4D97-AF65-F5344CB8AC3E}">
        <p14:creationId xmlns:p14="http://schemas.microsoft.com/office/powerpoint/2010/main" val="3803498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641986-84A6-4406-9CCA-017FCF14AD2F}"/>
              </a:ext>
            </a:extLst>
          </p:cNvPr>
          <p:cNvSpPr>
            <a:spLocks noGrp="1"/>
          </p:cNvSpPr>
          <p:nvPr>
            <p:ph type="title"/>
          </p:nvPr>
        </p:nvSpPr>
        <p:spPr>
          <a:xfrm>
            <a:off x="385808" y="740100"/>
            <a:ext cx="9633450" cy="858473"/>
          </a:xfrm>
        </p:spPr>
        <p:txBody>
          <a:bodyPr>
            <a:normAutofit/>
          </a:bodyPr>
          <a:lstStyle/>
          <a:p>
            <a:pPr algn="ctr"/>
            <a:r>
              <a:rPr lang="es-MX" sz="1800" b="1" i="1" dirty="0">
                <a:solidFill>
                  <a:schemeClr val="bg1">
                    <a:lumMod val="50000"/>
                  </a:schemeClr>
                </a:solidFill>
              </a:rPr>
              <a:t>APOYO DE VIALIDADES Y SEGURIDAD AL EQUIPO DE BALIZAMIENTO DEL MES DE </a:t>
            </a:r>
            <a:br>
              <a:rPr lang="es-MX" sz="1800" b="1" i="1" dirty="0">
                <a:solidFill>
                  <a:schemeClr val="bg1">
                    <a:lumMod val="50000"/>
                  </a:schemeClr>
                </a:solidFill>
              </a:rPr>
            </a:br>
            <a:r>
              <a:rPr lang="es-MX" sz="1800" b="1" i="1" dirty="0">
                <a:solidFill>
                  <a:schemeClr val="bg1">
                    <a:lumMod val="50000"/>
                  </a:schemeClr>
                </a:solidFill>
              </a:rPr>
              <a:t>ENERO 2025</a:t>
            </a:r>
          </a:p>
        </p:txBody>
      </p:sp>
      <p:graphicFrame>
        <p:nvGraphicFramePr>
          <p:cNvPr id="4" name="Marcador de contenido 3">
            <a:extLst>
              <a:ext uri="{FF2B5EF4-FFF2-40B4-BE49-F238E27FC236}">
                <a16:creationId xmlns:a16="http://schemas.microsoft.com/office/drawing/2014/main" id="{F5B88411-D0E4-486D-BC07-28C301822BA9}"/>
              </a:ext>
            </a:extLst>
          </p:cNvPr>
          <p:cNvGraphicFramePr>
            <a:graphicFrameLocks noGrp="1"/>
          </p:cNvGraphicFramePr>
          <p:nvPr>
            <p:ph idx="1"/>
          </p:nvPr>
        </p:nvGraphicFramePr>
        <p:xfrm>
          <a:off x="980998" y="2206085"/>
          <a:ext cx="4222870" cy="1035604"/>
        </p:xfrm>
        <a:graphic>
          <a:graphicData uri="http://schemas.openxmlformats.org/drawingml/2006/table">
            <a:tbl>
              <a:tblPr>
                <a:tableStyleId>{5C22544A-7EE6-4342-B048-85BDC9FD1C3A}</a:tableStyleId>
              </a:tblPr>
              <a:tblGrid>
                <a:gridCol w="2604088">
                  <a:extLst>
                    <a:ext uri="{9D8B030D-6E8A-4147-A177-3AD203B41FA5}">
                      <a16:colId xmlns:a16="http://schemas.microsoft.com/office/drawing/2014/main" val="834858563"/>
                    </a:ext>
                  </a:extLst>
                </a:gridCol>
                <a:gridCol w="1618782">
                  <a:extLst>
                    <a:ext uri="{9D8B030D-6E8A-4147-A177-3AD203B41FA5}">
                      <a16:colId xmlns:a16="http://schemas.microsoft.com/office/drawing/2014/main" val="353277621"/>
                    </a:ext>
                  </a:extLst>
                </a:gridCol>
              </a:tblGrid>
              <a:tr h="273604">
                <a:tc>
                  <a:txBody>
                    <a:bodyPr/>
                    <a:lstStyle/>
                    <a:p>
                      <a:pPr algn="ctr" fontAlgn="ctr"/>
                      <a:r>
                        <a:rPr lang="es-MX" sz="1200" b="1" i="0" u="none" strike="noStrike" dirty="0">
                          <a:solidFill>
                            <a:srgbClr val="000000"/>
                          </a:solidFill>
                          <a:effectLst/>
                          <a:latin typeface="Arial" panose="020B0604020202020204" pitchFamily="34" charset="0"/>
                        </a:rPr>
                        <a:t>PINTURA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1200" b="1" u="none" strike="noStrike" dirty="0">
                          <a:effectLst/>
                        </a:rPr>
                        <a:t>      METROS PINTADOS</a:t>
                      </a:r>
                      <a:endParaRPr lang="es-MX" sz="1200" b="1" i="0" u="none" strike="noStrike" dirty="0">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1862170"/>
                  </a:ext>
                </a:extLst>
              </a:tr>
              <a:tr h="139594">
                <a:tc>
                  <a:txBody>
                    <a:bodyPr/>
                    <a:lstStyle/>
                    <a:p>
                      <a:pPr algn="l" fontAlgn="t"/>
                      <a:r>
                        <a:rPr lang="es-MX" sz="1200" u="none" strike="noStrike" dirty="0">
                          <a:effectLst/>
                        </a:rPr>
                        <a:t>LINEA AMARILLA</a:t>
                      </a:r>
                      <a:endParaRPr lang="es-MX" sz="1200" b="0"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0" i="0" u="none" strike="noStrike" dirty="0">
                          <a:solidFill>
                            <a:srgbClr val="000000"/>
                          </a:solidFill>
                          <a:effectLst/>
                          <a:latin typeface="Arial" panose="020B0604020202020204" pitchFamily="34" charset="0"/>
                          <a:cs typeface="Arial" panose="020B0604020202020204" pitchFamily="34" charset="0"/>
                        </a:rPr>
                        <a:t>1320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755309"/>
                  </a:ext>
                </a:extLst>
              </a:tr>
              <a:tr h="139594">
                <a:tc>
                  <a:txBody>
                    <a:bodyPr/>
                    <a:lstStyle/>
                    <a:p>
                      <a:pPr algn="l" fontAlgn="t"/>
                      <a:r>
                        <a:rPr lang="es-MX" sz="1200" u="none" strike="noStrike" dirty="0">
                          <a:effectLst/>
                        </a:rPr>
                        <a:t>LINEA BLANCA</a:t>
                      </a:r>
                      <a:endParaRPr lang="es-MX" sz="1200" b="0"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0" i="0" u="none" strike="noStrike" dirty="0">
                          <a:solidFill>
                            <a:srgbClr val="000000"/>
                          </a:solidFill>
                          <a:effectLst/>
                          <a:latin typeface="Arial" panose="020B0604020202020204" pitchFamily="34" charset="0"/>
                          <a:cs typeface="Arial" panose="020B0604020202020204" pitchFamily="34" charset="0"/>
                        </a:rPr>
                        <a:t>70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646327"/>
                  </a:ext>
                </a:extLst>
              </a:tr>
              <a:tr h="139594">
                <a:tc>
                  <a:txBody>
                    <a:bodyPr/>
                    <a:lstStyle/>
                    <a:p>
                      <a:pPr algn="l" fontAlgn="t"/>
                      <a:r>
                        <a:rPr lang="es-MX" sz="1200" u="none" strike="noStrike" dirty="0">
                          <a:effectLst/>
                        </a:rPr>
                        <a:t>LINEA ROJA</a:t>
                      </a:r>
                      <a:endParaRPr lang="es-MX" sz="1200" b="0"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0" i="0" u="none" strike="noStrike" dirty="0">
                          <a:solidFill>
                            <a:srgbClr val="000000"/>
                          </a:solidFill>
                          <a:effectLst/>
                          <a:latin typeface="Arial" panose="020B0604020202020204" pitchFamily="34" charset="0"/>
                          <a:cs typeface="Arial" panose="020B0604020202020204" pitchFamily="34" charset="0"/>
                        </a:rPr>
                        <a:t>50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696255"/>
                  </a:ext>
                </a:extLst>
              </a:tr>
              <a:tr h="139594">
                <a:tc>
                  <a:txBody>
                    <a:bodyPr/>
                    <a:lstStyle/>
                    <a:p>
                      <a:pPr algn="l" fontAlgn="t"/>
                      <a:r>
                        <a:rPr lang="es-MX" sz="1200" u="none" strike="noStrike" dirty="0">
                          <a:effectLst/>
                        </a:rPr>
                        <a:t>TOTAL DE METROS PINTADOS</a:t>
                      </a:r>
                      <a:endParaRPr lang="es-MX" sz="1200" b="1"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1" i="0" u="none" strike="noStrike" dirty="0">
                          <a:solidFill>
                            <a:srgbClr val="000000"/>
                          </a:solidFill>
                          <a:effectLst/>
                          <a:latin typeface="Arial" panose="020B0604020202020204" pitchFamily="34" charset="0"/>
                        </a:rPr>
                        <a:t>1440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8981355"/>
                  </a:ext>
                </a:extLst>
              </a:tr>
            </a:tbl>
          </a:graphicData>
        </a:graphic>
      </p:graphicFrame>
      <p:sp>
        <p:nvSpPr>
          <p:cNvPr id="3" name="CuadroTexto 2">
            <a:extLst>
              <a:ext uri="{FF2B5EF4-FFF2-40B4-BE49-F238E27FC236}">
                <a16:creationId xmlns:a16="http://schemas.microsoft.com/office/drawing/2014/main" id="{B1B8C814-F5E1-4A09-97BC-C939A5A133B5}"/>
              </a:ext>
            </a:extLst>
          </p:cNvPr>
          <p:cNvSpPr txBox="1"/>
          <p:nvPr/>
        </p:nvSpPr>
        <p:spPr>
          <a:xfrm>
            <a:off x="698219" y="1231425"/>
            <a:ext cx="8486483" cy="877163"/>
          </a:xfrm>
          <a:prstGeom prst="rect">
            <a:avLst/>
          </a:prstGeom>
          <a:noFill/>
        </p:spPr>
        <p:txBody>
          <a:bodyPr wrap="square" rtlCol="0">
            <a:spAutoFit/>
          </a:bodyPr>
          <a:lstStyle/>
          <a:p>
            <a:pPr algn="just"/>
            <a:r>
              <a:rPr lang="es-MX" sz="1700" dirty="0"/>
              <a:t>POR PARTE DE LOS ELEMENTOS DE TRANSITO MUNICIPAL SE PRESTO APOYO EN LAS VIALIDADES Y SEGURIDAD AL EQUIPO DE BALIZAMIENTO  PARA REALIZAR SUS ACTIVIDADES.</a:t>
            </a:r>
          </a:p>
        </p:txBody>
      </p:sp>
      <p:graphicFrame>
        <p:nvGraphicFramePr>
          <p:cNvPr id="9" name="Tabla 6">
            <a:extLst>
              <a:ext uri="{FF2B5EF4-FFF2-40B4-BE49-F238E27FC236}">
                <a16:creationId xmlns:a16="http://schemas.microsoft.com/office/drawing/2014/main" id="{464BAE2C-3A50-421C-AD91-2022F8277395}"/>
              </a:ext>
            </a:extLst>
          </p:cNvPr>
          <p:cNvGraphicFramePr>
            <a:graphicFrameLocks/>
          </p:cNvGraphicFramePr>
          <p:nvPr>
            <p:extLst>
              <p:ext uri="{D42A27DB-BD31-4B8C-83A1-F6EECF244321}">
                <p14:modId xmlns:p14="http://schemas.microsoft.com/office/powerpoint/2010/main" val="3260921009"/>
              </p:ext>
            </p:extLst>
          </p:nvPr>
        </p:nvGraphicFramePr>
        <p:xfrm>
          <a:off x="5462909" y="1965722"/>
          <a:ext cx="4005117" cy="4762500"/>
        </p:xfrm>
        <a:graphic>
          <a:graphicData uri="http://schemas.openxmlformats.org/drawingml/2006/table">
            <a:tbl>
              <a:tblPr firstRow="1" bandRow="1">
                <a:tableStyleId>{5C22544A-7EE6-4342-B048-85BDC9FD1C3A}</a:tableStyleId>
              </a:tblPr>
              <a:tblGrid>
                <a:gridCol w="3017611">
                  <a:extLst>
                    <a:ext uri="{9D8B030D-6E8A-4147-A177-3AD203B41FA5}">
                      <a16:colId xmlns:a16="http://schemas.microsoft.com/office/drawing/2014/main" val="150653530"/>
                    </a:ext>
                  </a:extLst>
                </a:gridCol>
                <a:gridCol w="987506">
                  <a:extLst>
                    <a:ext uri="{9D8B030D-6E8A-4147-A177-3AD203B41FA5}">
                      <a16:colId xmlns:a16="http://schemas.microsoft.com/office/drawing/2014/main" val="353489178"/>
                    </a:ext>
                  </a:extLst>
                </a:gridCol>
              </a:tblGrid>
              <a:tr h="20552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chemeClr val="tx1"/>
                          </a:solidFill>
                          <a:effectLst/>
                          <a:uLnTx/>
                          <a:uFillTx/>
                          <a:latin typeface="Trebuchet MS" panose="020B0603020202020204"/>
                          <a:ea typeface="+mn-ea"/>
                          <a:cs typeface="+mn-cs"/>
                        </a:rPr>
                        <a:t>SEMAFORIZACION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chemeClr val="tx1"/>
                          </a:solidFill>
                          <a:effectLst/>
                          <a:uLnTx/>
                          <a:uFillTx/>
                          <a:latin typeface="Trebuchet MS" panose="020B0603020202020204"/>
                          <a:ea typeface="+mn-ea"/>
                          <a:cs typeface="+mn-cs"/>
                        </a:rPr>
                        <a:t>CANTIDAD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5462181"/>
                  </a:ext>
                </a:extLst>
              </a:tr>
              <a:tr h="181939">
                <a:tc>
                  <a:txBody>
                    <a:bodyPr/>
                    <a:lstStyle/>
                    <a:p>
                      <a:pPr algn="l" fontAlgn="b"/>
                      <a:r>
                        <a:rPr lang="es-MX" sz="1100" b="0" i="0" u="none" strike="noStrike" dirty="0">
                          <a:solidFill>
                            <a:schemeClr val="tx1"/>
                          </a:solidFill>
                          <a:effectLst/>
                          <a:latin typeface="Trebuchet MS (Cuerpo)"/>
                        </a:rPr>
                        <a:t>POSTE DE SEMÁFORO SENCILLO NUEVO</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1 UNIDAD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5292746"/>
                  </a:ext>
                </a:extLst>
              </a:tr>
              <a:tr h="0">
                <a:tc>
                  <a:txBody>
                    <a:bodyPr/>
                    <a:lstStyle/>
                    <a:p>
                      <a:pPr algn="l" fontAlgn="b"/>
                      <a:r>
                        <a:rPr lang="es-MX" sz="1100" b="0" i="0" u="none" strike="noStrike" dirty="0">
                          <a:solidFill>
                            <a:schemeClr val="tx1"/>
                          </a:solidFill>
                          <a:effectLst/>
                          <a:latin typeface="Trebuchet MS (Cuerpo)"/>
                        </a:rPr>
                        <a:t>JUEGO DE CARCASAS NUEVAS DE 4 SECCIONES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1 UNIDAD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412710"/>
                  </a:ext>
                </a:extLst>
              </a:tr>
              <a:tr h="0">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s-MX" sz="1100" b="0" i="0" u="none" strike="noStrike" dirty="0">
                          <a:solidFill>
                            <a:schemeClr val="tx1"/>
                          </a:solidFill>
                          <a:effectLst/>
                          <a:latin typeface="Trebuchet MS (Cuerpo)"/>
                        </a:rPr>
                        <a:t>JUEGO DE CARCASAS NUEVAS DE 3 SECCIONES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8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597993"/>
                  </a:ext>
                </a:extLst>
              </a:tr>
              <a:tr h="0">
                <a:tc>
                  <a:txBody>
                    <a:bodyPr/>
                    <a:lstStyle/>
                    <a:p>
                      <a:pPr algn="l" fontAlgn="b"/>
                      <a:r>
                        <a:rPr lang="es-MX" sz="1100" b="0" i="0" u="none" strike="noStrike" dirty="0">
                          <a:solidFill>
                            <a:schemeClr val="tx1"/>
                          </a:solidFill>
                          <a:effectLst/>
                          <a:latin typeface="Trebuchet MS (Cuerpo)"/>
                        </a:rPr>
                        <a:t>PASTILLA TÉRMICA PARA CAJA DE SEMÁFORO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1 UNIDAD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1356362"/>
                  </a:ext>
                </a:extLst>
              </a:tr>
              <a:tr h="205529">
                <a:tc>
                  <a:txBody>
                    <a:bodyPr/>
                    <a:lstStyle/>
                    <a:p>
                      <a:pPr algn="l" fontAlgn="b"/>
                      <a:r>
                        <a:rPr lang="es-MX" sz="1100" b="0" i="0" u="none" strike="noStrike" dirty="0">
                          <a:solidFill>
                            <a:schemeClr val="tx1"/>
                          </a:solidFill>
                          <a:effectLst/>
                          <a:latin typeface="Trebuchet MS (Cuerpo)"/>
                        </a:rPr>
                        <a:t>POSTE DE SEMÁFORO DOBLE " PATA DE ELEFANTE"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1 UNIDAD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837697"/>
                  </a:ext>
                </a:extLst>
              </a:tr>
              <a:tr h="205529">
                <a:tc>
                  <a:txBody>
                    <a:bodyPr/>
                    <a:lstStyle/>
                    <a:p>
                      <a:pPr algn="l" fontAlgn="b"/>
                      <a:r>
                        <a:rPr lang="es-MX" sz="1100" b="0" i="0" u="none" strike="noStrike" dirty="0">
                          <a:solidFill>
                            <a:schemeClr val="tx1"/>
                          </a:solidFill>
                          <a:effectLst/>
                          <a:latin typeface="Trebuchet MS (Cuerpo)"/>
                        </a:rPr>
                        <a:t>TARJETA RELEVADORA</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2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5539323"/>
                  </a:ext>
                </a:extLst>
              </a:tr>
              <a:tr h="205529">
                <a:tc>
                  <a:txBody>
                    <a:bodyPr/>
                    <a:lstStyle/>
                    <a:p>
                      <a:pPr algn="l" fontAlgn="b"/>
                      <a:r>
                        <a:rPr lang="es-MX" sz="1100" b="0" i="0" u="none" strike="noStrike" dirty="0">
                          <a:solidFill>
                            <a:schemeClr val="tx1"/>
                          </a:solidFill>
                          <a:effectLst/>
                          <a:latin typeface="Trebuchet MS (Cuerpo)"/>
                        </a:rPr>
                        <a:t>LÁTIGOS PARA SEMAFORO NUEVOS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3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779169"/>
                  </a:ext>
                </a:extLst>
              </a:tr>
              <a:tr h="205529">
                <a:tc>
                  <a:txBody>
                    <a:bodyPr/>
                    <a:lstStyle/>
                    <a:p>
                      <a:pPr algn="l" fontAlgn="b"/>
                      <a:r>
                        <a:rPr lang="es-MX" sz="1100" b="0" i="0" u="none" strike="noStrike" dirty="0">
                          <a:solidFill>
                            <a:schemeClr val="tx1"/>
                          </a:solidFill>
                          <a:effectLst/>
                          <a:latin typeface="Trebuchet MS (Cuerpo)"/>
                        </a:rPr>
                        <a:t> LUCES NUEVOS LEDS "CAJÓN" RAVF</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3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5355505"/>
                  </a:ext>
                </a:extLst>
              </a:tr>
              <a:tr h="205529">
                <a:tc>
                  <a:txBody>
                    <a:bodyPr/>
                    <a:lstStyle/>
                    <a:p>
                      <a:pPr algn="l" fontAlgn="b"/>
                      <a:r>
                        <a:rPr lang="es-MX" sz="1100" b="0" i="0" u="none" strike="noStrike" dirty="0">
                          <a:solidFill>
                            <a:schemeClr val="tx1"/>
                          </a:solidFill>
                          <a:effectLst/>
                          <a:latin typeface="Trebuchet MS (Cuerpo)"/>
                        </a:rPr>
                        <a:t>CABLE USO RUDO 5 HILOS CALIBRE 14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180 METROS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8001589"/>
                  </a:ext>
                </a:extLst>
              </a:tr>
              <a:tr h="205529">
                <a:tc>
                  <a:txBody>
                    <a:bodyPr/>
                    <a:lstStyle/>
                    <a:p>
                      <a:pPr algn="l" fontAlgn="b"/>
                      <a:r>
                        <a:rPr lang="es-MX" sz="1100" b="0" i="0" u="none" strike="noStrike" dirty="0">
                          <a:solidFill>
                            <a:schemeClr val="tx1"/>
                          </a:solidFill>
                          <a:effectLst/>
                          <a:latin typeface="Trebuchet MS (Cuerpo)"/>
                        </a:rPr>
                        <a:t>CABLE PARA ALIMENTACIÓN CALIBRE 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110 METROS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4351933"/>
                  </a:ext>
                </a:extLst>
              </a:tr>
              <a:tr h="205529">
                <a:tc>
                  <a:txBody>
                    <a:bodyPr/>
                    <a:lstStyle/>
                    <a:p>
                      <a:pPr algn="l" fontAlgn="b"/>
                      <a:r>
                        <a:rPr lang="es-MX" sz="1100" b="0" i="0" u="none" strike="noStrike" dirty="0">
                          <a:solidFill>
                            <a:schemeClr val="tx1"/>
                          </a:solidFill>
                          <a:effectLst/>
                          <a:latin typeface="Trebuchet MS (Cuerpo)"/>
                        </a:rPr>
                        <a:t>LUZ LEDS NUEVOS VERDE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12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6884049"/>
                  </a:ext>
                </a:extLst>
              </a:tr>
              <a:tr h="205529">
                <a:tc>
                  <a:txBody>
                    <a:bodyPr/>
                    <a:lstStyle/>
                    <a:p>
                      <a:pPr algn="l" fontAlgn="b"/>
                      <a:r>
                        <a:rPr lang="es-MX" sz="1100" b="0" i="0" u="none" strike="noStrike">
                          <a:solidFill>
                            <a:schemeClr val="tx1"/>
                          </a:solidFill>
                          <a:effectLst/>
                          <a:latin typeface="Trebuchet MS (Cuerpo)"/>
                        </a:rPr>
                        <a:t>LUZ LEDS NUEVOS ROJO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16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4398906"/>
                  </a:ext>
                </a:extLst>
              </a:tr>
              <a:tr h="205529">
                <a:tc>
                  <a:txBody>
                    <a:bodyPr/>
                    <a:lstStyle/>
                    <a:p>
                      <a:pPr algn="l" fontAlgn="b"/>
                      <a:r>
                        <a:rPr lang="es-MX" sz="1100" b="0" i="0" u="none" strike="noStrike">
                          <a:solidFill>
                            <a:schemeClr val="tx1"/>
                          </a:solidFill>
                          <a:effectLst/>
                          <a:latin typeface="Trebuchet MS (Cuerpo)"/>
                        </a:rPr>
                        <a:t>LUZ LEDS NUEVOS AMARILLO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13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7631639"/>
                  </a:ext>
                </a:extLst>
              </a:tr>
              <a:tr h="205529">
                <a:tc>
                  <a:txBody>
                    <a:bodyPr/>
                    <a:lstStyle/>
                    <a:p>
                      <a:pPr algn="l" fontAlgn="b"/>
                      <a:r>
                        <a:rPr lang="es-MX" sz="1100" b="0" i="0" u="none" strike="noStrike" dirty="0">
                          <a:solidFill>
                            <a:schemeClr val="tx1"/>
                          </a:solidFill>
                          <a:effectLst/>
                          <a:latin typeface="Trebuchet MS (Cuerpo)"/>
                        </a:rPr>
                        <a:t>LUZ LEDS NUEVOS FLECHAS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5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5254520"/>
                  </a:ext>
                </a:extLst>
              </a:tr>
              <a:tr h="205529">
                <a:tc>
                  <a:txBody>
                    <a:bodyPr/>
                    <a:lstStyle/>
                    <a:p>
                      <a:pPr algn="l" fontAlgn="b"/>
                      <a:r>
                        <a:rPr lang="es-MX" sz="1100" b="0" i="0" u="none" strike="noStrike" dirty="0">
                          <a:solidFill>
                            <a:schemeClr val="tx1"/>
                          </a:solidFill>
                          <a:effectLst/>
                          <a:latin typeface="Trebuchet MS (Cuerpo)"/>
                        </a:rPr>
                        <a:t>VICERAS PARA SEMAFOROS NUEVOS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15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9318686"/>
                  </a:ext>
                </a:extLst>
              </a:tr>
              <a:tr h="205529">
                <a:tc>
                  <a:txBody>
                    <a:bodyPr/>
                    <a:lstStyle/>
                    <a:p>
                      <a:pPr algn="l" fontAlgn="b"/>
                      <a:r>
                        <a:rPr lang="es-MX" sz="1100" b="0" i="0" u="none" strike="noStrike" dirty="0">
                          <a:solidFill>
                            <a:schemeClr val="tx1"/>
                          </a:solidFill>
                          <a:effectLst/>
                          <a:latin typeface="Trebuchet MS (Cuerpo)"/>
                        </a:rPr>
                        <a:t>JUEGO DE HERRAJES PARA SEMAFORO</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4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4064735"/>
                  </a:ext>
                </a:extLst>
              </a:tr>
              <a:tr h="205529">
                <a:tc>
                  <a:txBody>
                    <a:bodyPr/>
                    <a:lstStyle/>
                    <a:p>
                      <a:pPr algn="l" fontAlgn="b"/>
                      <a:r>
                        <a:rPr lang="es-MX" sz="1100" b="0" i="0" u="none" strike="noStrike" dirty="0">
                          <a:solidFill>
                            <a:schemeClr val="tx1"/>
                          </a:solidFill>
                          <a:effectLst/>
                          <a:latin typeface="Trebuchet MS (Cuerpo)"/>
                        </a:rPr>
                        <a:t>TOTAL</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290 METROS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6045087"/>
                  </a:ext>
                </a:extLst>
              </a:tr>
            </a:tbl>
          </a:graphicData>
        </a:graphic>
      </p:graphicFrame>
      <p:pic>
        <p:nvPicPr>
          <p:cNvPr id="6" name="Imagen 5">
            <a:extLst>
              <a:ext uri="{FF2B5EF4-FFF2-40B4-BE49-F238E27FC236}">
                <a16:creationId xmlns:a16="http://schemas.microsoft.com/office/drawing/2014/main" id="{72073FA4-840D-417F-AF9D-5B183EE7B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98" y="3429000"/>
            <a:ext cx="2013358" cy="1554061"/>
          </a:xfrm>
          <a:prstGeom prst="rect">
            <a:avLst/>
          </a:prstGeom>
        </p:spPr>
      </p:pic>
      <p:pic>
        <p:nvPicPr>
          <p:cNvPr id="7" name="Imagen 6">
            <a:extLst>
              <a:ext uri="{FF2B5EF4-FFF2-40B4-BE49-F238E27FC236}">
                <a16:creationId xmlns:a16="http://schemas.microsoft.com/office/drawing/2014/main" id="{D05CC8C1-5EAD-450B-A51A-55056CA75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258" y="3428999"/>
            <a:ext cx="2122275" cy="1554061"/>
          </a:xfrm>
          <a:prstGeom prst="rect">
            <a:avLst/>
          </a:prstGeom>
        </p:spPr>
      </p:pic>
      <p:pic>
        <p:nvPicPr>
          <p:cNvPr id="8" name="Imagen 7">
            <a:extLst>
              <a:ext uri="{FF2B5EF4-FFF2-40B4-BE49-F238E27FC236}">
                <a16:creationId xmlns:a16="http://schemas.microsoft.com/office/drawing/2014/main" id="{B1C69765-E7C3-498E-817D-7868A405B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998" y="5028630"/>
            <a:ext cx="2013358" cy="1699592"/>
          </a:xfrm>
          <a:prstGeom prst="rect">
            <a:avLst/>
          </a:prstGeom>
        </p:spPr>
      </p:pic>
      <p:pic>
        <p:nvPicPr>
          <p:cNvPr id="10" name="Imagen 9">
            <a:extLst>
              <a:ext uri="{FF2B5EF4-FFF2-40B4-BE49-F238E27FC236}">
                <a16:creationId xmlns:a16="http://schemas.microsoft.com/office/drawing/2014/main" id="{B8ACDCEF-195C-487F-A29D-2357F321B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0258" y="5070325"/>
            <a:ext cx="2122275" cy="1657897"/>
          </a:xfrm>
          <a:prstGeom prst="rect">
            <a:avLst/>
          </a:prstGeom>
        </p:spPr>
      </p:pic>
      <p:pic>
        <p:nvPicPr>
          <p:cNvPr id="11" name="Imagen 10">
            <a:extLst>
              <a:ext uri="{FF2B5EF4-FFF2-40B4-BE49-F238E27FC236}">
                <a16:creationId xmlns:a16="http://schemas.microsoft.com/office/drawing/2014/main" id="{220231A1-8AE1-4416-92AA-C944D34E74AE}"/>
              </a:ext>
            </a:extLst>
          </p:cNvPr>
          <p:cNvPicPr>
            <a:picLocks noChangeAspect="1"/>
          </p:cNvPicPr>
          <p:nvPr/>
        </p:nvPicPr>
        <p:blipFill>
          <a:blip r:embed="rId6"/>
          <a:stretch>
            <a:fillRect/>
          </a:stretch>
        </p:blipFill>
        <p:spPr>
          <a:xfrm>
            <a:off x="2307942" y="1"/>
            <a:ext cx="4534293" cy="721410"/>
          </a:xfrm>
          <a:prstGeom prst="rect">
            <a:avLst/>
          </a:prstGeom>
        </p:spPr>
      </p:pic>
    </p:spTree>
    <p:extLst>
      <p:ext uri="{BB962C8B-B14F-4D97-AF65-F5344CB8AC3E}">
        <p14:creationId xmlns:p14="http://schemas.microsoft.com/office/powerpoint/2010/main" val="4026436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641986-84A6-4406-9CCA-017FCF14AD2F}"/>
              </a:ext>
            </a:extLst>
          </p:cNvPr>
          <p:cNvSpPr>
            <a:spLocks noGrp="1"/>
          </p:cNvSpPr>
          <p:nvPr>
            <p:ph type="title"/>
          </p:nvPr>
        </p:nvSpPr>
        <p:spPr>
          <a:xfrm>
            <a:off x="438444" y="745338"/>
            <a:ext cx="9566659" cy="489653"/>
          </a:xfrm>
        </p:spPr>
        <p:txBody>
          <a:bodyPr>
            <a:noAutofit/>
          </a:bodyPr>
          <a:lstStyle/>
          <a:p>
            <a:pPr algn="ctr"/>
            <a:r>
              <a:rPr lang="es-MX" sz="2000" b="1" i="1" dirty="0">
                <a:solidFill>
                  <a:schemeClr val="bg1">
                    <a:lumMod val="50000"/>
                  </a:schemeClr>
                </a:solidFill>
              </a:rPr>
              <a:t>APOYO DE VIALIDADES Y SEGURIDAD AL EQUIPO DE BALIZAMIENTO</a:t>
            </a:r>
            <a:br>
              <a:rPr lang="es-MX" sz="2000" b="1" i="1" dirty="0">
                <a:solidFill>
                  <a:schemeClr val="bg1">
                    <a:lumMod val="50000"/>
                  </a:schemeClr>
                </a:solidFill>
              </a:rPr>
            </a:br>
            <a:r>
              <a:rPr lang="es-MX" sz="2000" b="1" i="1" dirty="0">
                <a:solidFill>
                  <a:schemeClr val="bg1">
                    <a:lumMod val="50000"/>
                  </a:schemeClr>
                </a:solidFill>
              </a:rPr>
              <a:t>DEL MES DE FEBRERO 2025</a:t>
            </a:r>
          </a:p>
        </p:txBody>
      </p:sp>
      <p:graphicFrame>
        <p:nvGraphicFramePr>
          <p:cNvPr id="4" name="Marcador de contenido 3">
            <a:extLst>
              <a:ext uri="{FF2B5EF4-FFF2-40B4-BE49-F238E27FC236}">
                <a16:creationId xmlns:a16="http://schemas.microsoft.com/office/drawing/2014/main" id="{F5B88411-D0E4-486D-BC07-28C301822BA9}"/>
              </a:ext>
            </a:extLst>
          </p:cNvPr>
          <p:cNvGraphicFramePr>
            <a:graphicFrameLocks noGrp="1"/>
          </p:cNvGraphicFramePr>
          <p:nvPr>
            <p:ph idx="1"/>
            <p:extLst>
              <p:ext uri="{D42A27DB-BD31-4B8C-83A1-F6EECF244321}">
                <p14:modId xmlns:p14="http://schemas.microsoft.com/office/powerpoint/2010/main" val="2202868945"/>
              </p:ext>
            </p:extLst>
          </p:nvPr>
        </p:nvGraphicFramePr>
        <p:xfrm>
          <a:off x="849361" y="2178426"/>
          <a:ext cx="4222870" cy="1416604"/>
        </p:xfrm>
        <a:graphic>
          <a:graphicData uri="http://schemas.openxmlformats.org/drawingml/2006/table">
            <a:tbl>
              <a:tblPr>
                <a:tableStyleId>{5C22544A-7EE6-4342-B048-85BDC9FD1C3A}</a:tableStyleId>
              </a:tblPr>
              <a:tblGrid>
                <a:gridCol w="2604088">
                  <a:extLst>
                    <a:ext uri="{9D8B030D-6E8A-4147-A177-3AD203B41FA5}">
                      <a16:colId xmlns:a16="http://schemas.microsoft.com/office/drawing/2014/main" val="834858563"/>
                    </a:ext>
                  </a:extLst>
                </a:gridCol>
                <a:gridCol w="1618782">
                  <a:extLst>
                    <a:ext uri="{9D8B030D-6E8A-4147-A177-3AD203B41FA5}">
                      <a16:colId xmlns:a16="http://schemas.microsoft.com/office/drawing/2014/main" val="353277621"/>
                    </a:ext>
                  </a:extLst>
                </a:gridCol>
              </a:tblGrid>
              <a:tr h="273604">
                <a:tc>
                  <a:txBody>
                    <a:bodyPr/>
                    <a:lstStyle/>
                    <a:p>
                      <a:pPr algn="ctr" fontAlgn="ctr"/>
                      <a:r>
                        <a:rPr lang="es-MX" sz="1200" b="1" i="0" u="none" strike="noStrike" dirty="0">
                          <a:solidFill>
                            <a:srgbClr val="000000"/>
                          </a:solidFill>
                          <a:effectLst/>
                          <a:latin typeface="Arial" panose="020B0604020202020204" pitchFamily="34" charset="0"/>
                        </a:rPr>
                        <a:t>PINTURA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1200" b="1" u="none" strike="noStrike" dirty="0">
                          <a:effectLst/>
                        </a:rPr>
                        <a:t>      METROS PINTADOS</a:t>
                      </a:r>
                      <a:endParaRPr lang="es-MX" sz="1200" b="1" i="0" u="none" strike="noStrike" dirty="0">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1862170"/>
                  </a:ext>
                </a:extLst>
              </a:tr>
              <a:tr h="139594">
                <a:tc>
                  <a:txBody>
                    <a:bodyPr/>
                    <a:lstStyle/>
                    <a:p>
                      <a:pPr algn="l" fontAlgn="t"/>
                      <a:r>
                        <a:rPr lang="es-MX" sz="1200" u="none" strike="noStrike" dirty="0">
                          <a:effectLst/>
                        </a:rPr>
                        <a:t>LINEA AMARILLA</a:t>
                      </a:r>
                      <a:endParaRPr lang="es-MX" sz="1200" b="0"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0" i="0" u="none" strike="noStrike" dirty="0">
                          <a:solidFill>
                            <a:srgbClr val="000000"/>
                          </a:solidFill>
                          <a:effectLst/>
                          <a:latin typeface="Arial" panose="020B0604020202020204" pitchFamily="34" charset="0"/>
                          <a:cs typeface="Arial" panose="020B0604020202020204" pitchFamily="34" charset="0"/>
                        </a:rPr>
                        <a:t>17,900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755309"/>
                  </a:ext>
                </a:extLst>
              </a:tr>
              <a:tr h="139594">
                <a:tc>
                  <a:txBody>
                    <a:bodyPr/>
                    <a:lstStyle/>
                    <a:p>
                      <a:pPr algn="l" fontAlgn="t"/>
                      <a:r>
                        <a:rPr lang="es-MX" sz="1200" u="none" strike="noStrike" dirty="0">
                          <a:effectLst/>
                        </a:rPr>
                        <a:t>LINEA BLANCA</a:t>
                      </a:r>
                      <a:endParaRPr lang="es-MX" sz="1200" b="0"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0" i="0" u="none" strike="noStrike" dirty="0">
                          <a:solidFill>
                            <a:srgbClr val="000000"/>
                          </a:solidFill>
                          <a:effectLst/>
                          <a:latin typeface="Arial" panose="020B0604020202020204" pitchFamily="34" charset="0"/>
                          <a:cs typeface="Arial" panose="020B0604020202020204" pitchFamily="34" charset="0"/>
                        </a:rPr>
                        <a:t>18,038</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646327"/>
                  </a:ext>
                </a:extLst>
              </a:tr>
              <a:tr h="139594">
                <a:tc>
                  <a:txBody>
                    <a:bodyPr/>
                    <a:lstStyle/>
                    <a:p>
                      <a:pPr algn="l" fontAlgn="t"/>
                      <a:r>
                        <a:rPr lang="es-MX" sz="1200" u="none" strike="noStrike" dirty="0">
                          <a:effectLst/>
                        </a:rPr>
                        <a:t>LINEA AZUL</a:t>
                      </a:r>
                      <a:endParaRPr lang="es-MX" sz="1200" b="0"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0" i="0" u="none" strike="noStrike" dirty="0">
                          <a:solidFill>
                            <a:srgbClr val="000000"/>
                          </a:solidFill>
                          <a:effectLst/>
                          <a:latin typeface="Arial" panose="020B0604020202020204" pitchFamily="34" charset="0"/>
                          <a:cs typeface="Arial" panose="020B0604020202020204" pitchFamily="34" charset="0"/>
                        </a:rPr>
                        <a:t>10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5760140"/>
                  </a:ext>
                </a:extLst>
              </a:tr>
              <a:tr h="139594">
                <a:tc>
                  <a:txBody>
                    <a:bodyPr/>
                    <a:lstStyle/>
                    <a:p>
                      <a:pPr algn="l" fontAlgn="t"/>
                      <a:r>
                        <a:rPr lang="es-MX" sz="1200" b="0" u="none" strike="noStrike">
                          <a:effectLst/>
                        </a:rPr>
                        <a:t>TOTAL DE METROS PINTADOS</a:t>
                      </a:r>
                      <a:endParaRPr lang="es-MX" sz="1200" b="0"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1" i="0" u="none" strike="noStrike" dirty="0">
                          <a:solidFill>
                            <a:srgbClr val="000000"/>
                          </a:solidFill>
                          <a:effectLst/>
                          <a:latin typeface="Arial" panose="020B0604020202020204" pitchFamily="34" charset="0"/>
                        </a:rPr>
                        <a:t>35,948 METROS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8981355"/>
                  </a:ext>
                </a:extLst>
              </a:tr>
              <a:tr h="0">
                <a:tc>
                  <a:txBody>
                    <a:bodyPr/>
                    <a:lstStyle/>
                    <a:p>
                      <a:pPr algn="l" fontAlgn="t"/>
                      <a:r>
                        <a:rPr lang="es-MX" sz="1200" u="none" strike="noStrike" dirty="0">
                          <a:effectLst/>
                        </a:rPr>
                        <a:t>SEÑALAMIENTOS</a:t>
                      </a:r>
                      <a:endParaRPr lang="es-MX" sz="1200" b="0"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0" i="0" u="none" strike="noStrike" dirty="0">
                          <a:solidFill>
                            <a:srgbClr val="000000"/>
                          </a:solidFill>
                          <a:effectLst/>
                          <a:latin typeface="Arial" panose="020B0604020202020204" pitchFamily="34" charset="0"/>
                        </a:rPr>
                        <a:t>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1193781"/>
                  </a:ext>
                </a:extLst>
              </a:tr>
              <a:tr h="0">
                <a:tc>
                  <a:txBody>
                    <a:bodyPr/>
                    <a:lstStyle/>
                    <a:p>
                      <a:pPr algn="l" fontAlgn="t"/>
                      <a:r>
                        <a:rPr lang="es-MX" sz="1200" b="0" i="0" u="none" strike="noStrike" dirty="0">
                          <a:solidFill>
                            <a:srgbClr val="000000"/>
                          </a:solidFill>
                          <a:effectLst/>
                          <a:latin typeface="Trebuchet MS (Cuerpo)"/>
                        </a:rPr>
                        <a:t>TOPES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0" i="0" u="none" strike="noStrike" dirty="0">
                          <a:solidFill>
                            <a:srgbClr val="000000"/>
                          </a:solidFill>
                          <a:effectLst/>
                          <a:latin typeface="Arial" panose="020B0604020202020204" pitchFamily="34" charset="0"/>
                        </a:rPr>
                        <a:t>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5776518"/>
                  </a:ext>
                </a:extLst>
              </a:tr>
            </a:tbl>
          </a:graphicData>
        </a:graphic>
      </p:graphicFrame>
      <p:sp>
        <p:nvSpPr>
          <p:cNvPr id="3" name="CuadroTexto 2">
            <a:extLst>
              <a:ext uri="{FF2B5EF4-FFF2-40B4-BE49-F238E27FC236}">
                <a16:creationId xmlns:a16="http://schemas.microsoft.com/office/drawing/2014/main" id="{B1B8C814-F5E1-4A09-97BC-C939A5A133B5}"/>
              </a:ext>
            </a:extLst>
          </p:cNvPr>
          <p:cNvSpPr txBox="1"/>
          <p:nvPr/>
        </p:nvSpPr>
        <p:spPr>
          <a:xfrm>
            <a:off x="1158919" y="1414321"/>
            <a:ext cx="8486483" cy="584775"/>
          </a:xfrm>
          <a:prstGeom prst="rect">
            <a:avLst/>
          </a:prstGeom>
          <a:noFill/>
        </p:spPr>
        <p:txBody>
          <a:bodyPr wrap="square" rtlCol="0">
            <a:spAutoFit/>
          </a:bodyPr>
          <a:lstStyle/>
          <a:p>
            <a:pPr algn="just"/>
            <a:r>
              <a:rPr lang="es-MX" sz="1600" dirty="0"/>
              <a:t>POR PARTE DE LOS ELEMENTOS DE TRANSITO MUNICIPAL SE PRESTO APOYO EN LAS VIALIDADES Y SEGURIDAD AL EQUIPO DE BALIZAMIENTO  PARA REALIZAR SUS ACTIVIDADES.</a:t>
            </a:r>
          </a:p>
        </p:txBody>
      </p:sp>
      <p:graphicFrame>
        <p:nvGraphicFramePr>
          <p:cNvPr id="9" name="Tabla 6">
            <a:extLst>
              <a:ext uri="{FF2B5EF4-FFF2-40B4-BE49-F238E27FC236}">
                <a16:creationId xmlns:a16="http://schemas.microsoft.com/office/drawing/2014/main" id="{464BAE2C-3A50-421C-AD91-2022F8277395}"/>
              </a:ext>
            </a:extLst>
          </p:cNvPr>
          <p:cNvGraphicFramePr>
            <a:graphicFrameLocks/>
          </p:cNvGraphicFramePr>
          <p:nvPr>
            <p:extLst>
              <p:ext uri="{D42A27DB-BD31-4B8C-83A1-F6EECF244321}">
                <p14:modId xmlns:p14="http://schemas.microsoft.com/office/powerpoint/2010/main" val="1322183472"/>
              </p:ext>
            </p:extLst>
          </p:nvPr>
        </p:nvGraphicFramePr>
        <p:xfrm>
          <a:off x="5221774" y="2088956"/>
          <a:ext cx="4746266" cy="4722816"/>
        </p:xfrm>
        <a:graphic>
          <a:graphicData uri="http://schemas.openxmlformats.org/drawingml/2006/table">
            <a:tbl>
              <a:tblPr firstRow="1" bandRow="1">
                <a:tableStyleId>{5C22544A-7EE6-4342-B048-85BDC9FD1C3A}</a:tableStyleId>
              </a:tblPr>
              <a:tblGrid>
                <a:gridCol w="3576021">
                  <a:extLst>
                    <a:ext uri="{9D8B030D-6E8A-4147-A177-3AD203B41FA5}">
                      <a16:colId xmlns:a16="http://schemas.microsoft.com/office/drawing/2014/main" val="150653530"/>
                    </a:ext>
                  </a:extLst>
                </a:gridCol>
                <a:gridCol w="1170245">
                  <a:extLst>
                    <a:ext uri="{9D8B030D-6E8A-4147-A177-3AD203B41FA5}">
                      <a16:colId xmlns:a16="http://schemas.microsoft.com/office/drawing/2014/main" val="353489178"/>
                    </a:ext>
                  </a:extLst>
                </a:gridCol>
              </a:tblGrid>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chemeClr val="tx1"/>
                          </a:solidFill>
                          <a:effectLst/>
                          <a:uLnTx/>
                          <a:uFillTx/>
                          <a:latin typeface="Trebuchet MS" panose="020B0603020202020204"/>
                          <a:ea typeface="+mn-ea"/>
                          <a:cs typeface="+mn-cs"/>
                        </a:rPr>
                        <a:t>SEMAFORIZACION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chemeClr val="tx1"/>
                          </a:solidFill>
                          <a:effectLst/>
                          <a:uLnTx/>
                          <a:uFillTx/>
                          <a:latin typeface="Trebuchet MS" panose="020B0603020202020204"/>
                          <a:ea typeface="+mn-ea"/>
                          <a:cs typeface="+mn-cs"/>
                        </a:rPr>
                        <a:t>CANTIDAD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5462181"/>
                  </a:ext>
                </a:extLst>
              </a:tr>
              <a:tr h="249526">
                <a:tc>
                  <a:txBody>
                    <a:bodyPr/>
                    <a:lstStyle/>
                    <a:p>
                      <a:pPr algn="l" fontAlgn="b"/>
                      <a:r>
                        <a:rPr lang="es-MX" sz="1100" b="0" i="0" u="none" strike="noStrike" dirty="0">
                          <a:solidFill>
                            <a:schemeClr val="tx1"/>
                          </a:solidFill>
                          <a:effectLst/>
                          <a:latin typeface="Trebuchet MS (Cuerpo)"/>
                        </a:rPr>
                        <a:t>POSTE DE SEMÁFORO SENCILLO NUEVO</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2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5292746"/>
                  </a:ext>
                </a:extLst>
              </a:tr>
              <a:tr h="303216">
                <a:tc>
                  <a:txBody>
                    <a:bodyPr/>
                    <a:lstStyle/>
                    <a:p>
                      <a:pPr algn="l" fontAlgn="b"/>
                      <a:r>
                        <a:rPr lang="es-MX" sz="1100" b="0" i="0" u="none" strike="noStrike" dirty="0">
                          <a:solidFill>
                            <a:schemeClr val="tx1"/>
                          </a:solidFill>
                          <a:effectLst/>
                          <a:latin typeface="Trebuchet MS (Cuerpo)"/>
                        </a:rPr>
                        <a:t>JUEGO DE CARCASAS NUEVAS DE 4 SECCIONES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4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412710"/>
                  </a:ext>
                </a:extLst>
              </a:tr>
              <a:tr h="24952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s-MX" sz="1100" b="0" i="0" u="none" strike="noStrike" dirty="0">
                          <a:solidFill>
                            <a:schemeClr val="tx1"/>
                          </a:solidFill>
                          <a:effectLst/>
                          <a:latin typeface="Trebuchet MS (Cuerpo)"/>
                        </a:rPr>
                        <a:t>JUEGO DE CARCASAS NUEVAS DE 3 SECCIONES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1 UNIDAD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978035"/>
                  </a:ext>
                </a:extLst>
              </a:tr>
              <a:tr h="24952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s-MX" sz="1100" b="0" i="0" u="none" strike="noStrike" dirty="0">
                          <a:solidFill>
                            <a:schemeClr val="tx1"/>
                          </a:solidFill>
                          <a:effectLst/>
                          <a:latin typeface="Trebuchet MS (Cuerpo)"/>
                        </a:rPr>
                        <a:t>JUEGO DE HERRAJES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14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597993"/>
                  </a:ext>
                </a:extLst>
              </a:tr>
              <a:tr h="24952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s-MX" sz="1100" b="0" i="0" u="none" strike="noStrike" dirty="0">
                          <a:solidFill>
                            <a:schemeClr val="tx1"/>
                          </a:solidFill>
                          <a:effectLst/>
                          <a:latin typeface="Trebuchet MS (Cuerpo)"/>
                        </a:rPr>
                        <a:t>JUEGO DE  LUCES DE 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4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8056454"/>
                  </a:ext>
                </a:extLst>
              </a:tr>
              <a:tr h="249526">
                <a:tc>
                  <a:txBody>
                    <a:bodyPr/>
                    <a:lstStyle/>
                    <a:p>
                      <a:pPr algn="l" fontAlgn="b"/>
                      <a:r>
                        <a:rPr lang="es-MX" sz="1100" b="0" i="0" u="none" strike="noStrike" dirty="0">
                          <a:solidFill>
                            <a:schemeClr val="tx1"/>
                          </a:solidFill>
                          <a:effectLst/>
                          <a:latin typeface="Trebuchet MS (Cuerpo)"/>
                        </a:rPr>
                        <a:t>FALSOS CONTACTOS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4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1356362"/>
                  </a:ext>
                </a:extLst>
              </a:tr>
              <a:tr h="249526">
                <a:tc>
                  <a:txBody>
                    <a:bodyPr/>
                    <a:lstStyle/>
                    <a:p>
                      <a:pPr algn="l" fontAlgn="b"/>
                      <a:r>
                        <a:rPr lang="es-MX" sz="1100" b="0" i="0" u="none" strike="noStrike" dirty="0">
                          <a:solidFill>
                            <a:schemeClr val="tx1"/>
                          </a:solidFill>
                          <a:effectLst/>
                          <a:latin typeface="Trebuchet MS (Cuerpo)"/>
                        </a:rPr>
                        <a:t>VICERAS PARA SEMAFORO</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59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52437"/>
                  </a:ext>
                </a:extLst>
              </a:tr>
              <a:tr h="249526">
                <a:tc>
                  <a:txBody>
                    <a:bodyPr/>
                    <a:lstStyle/>
                    <a:p>
                      <a:pPr algn="l" fontAlgn="b"/>
                      <a:r>
                        <a:rPr lang="es-MX" sz="1100" b="0" i="0" u="none" strike="noStrike" dirty="0">
                          <a:solidFill>
                            <a:schemeClr val="tx1"/>
                          </a:solidFill>
                          <a:effectLst/>
                          <a:latin typeface="Trebuchet MS (Cuerpo)"/>
                        </a:rPr>
                        <a:t>FOCOS FUNDIDOS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1 UNIDAD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837697"/>
                  </a:ext>
                </a:extLst>
              </a:tr>
              <a:tr h="249526">
                <a:tc>
                  <a:txBody>
                    <a:bodyPr/>
                    <a:lstStyle/>
                    <a:p>
                      <a:pPr algn="l" fontAlgn="b"/>
                      <a:r>
                        <a:rPr lang="es-MX" sz="1100" b="0" i="0" u="none" strike="noStrike" dirty="0">
                          <a:solidFill>
                            <a:schemeClr val="tx1"/>
                          </a:solidFill>
                          <a:effectLst/>
                          <a:latin typeface="Trebuchet MS (Cuerpo)"/>
                        </a:rPr>
                        <a:t>TARJETA RELEVADORA</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1 UNIDAD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5539323"/>
                  </a:ext>
                </a:extLst>
              </a:tr>
              <a:tr h="249526">
                <a:tc>
                  <a:txBody>
                    <a:bodyPr/>
                    <a:lstStyle/>
                    <a:p>
                      <a:pPr algn="l" fontAlgn="b"/>
                      <a:r>
                        <a:rPr lang="es-MX" sz="1100" b="0" i="0" u="none" strike="noStrike" dirty="0">
                          <a:solidFill>
                            <a:schemeClr val="tx1"/>
                          </a:solidFill>
                          <a:effectLst/>
                          <a:latin typeface="Trebuchet MS (Cuerpo)"/>
                        </a:rPr>
                        <a:t>CABLE USO RUDO 5 HILOS CALIBRE 14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30 METROS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8001589"/>
                  </a:ext>
                </a:extLst>
              </a:tr>
              <a:tr h="249526">
                <a:tc>
                  <a:txBody>
                    <a:bodyPr/>
                    <a:lstStyle/>
                    <a:p>
                      <a:pPr algn="l" fontAlgn="b"/>
                      <a:r>
                        <a:rPr lang="es-MX" sz="1100" b="0" i="0" u="none" strike="noStrike" dirty="0">
                          <a:solidFill>
                            <a:schemeClr val="tx1"/>
                          </a:solidFill>
                          <a:effectLst/>
                          <a:latin typeface="Trebuchet MS (Cuerpo)"/>
                        </a:rPr>
                        <a:t>CABLE PARA ALIMENTACIÓN CALIBRE 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0 METROS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4351933"/>
                  </a:ext>
                </a:extLst>
              </a:tr>
              <a:tr h="249526">
                <a:tc>
                  <a:txBody>
                    <a:bodyPr/>
                    <a:lstStyle/>
                    <a:p>
                      <a:pPr algn="l" fontAlgn="b"/>
                      <a:r>
                        <a:rPr lang="es-MX" sz="1100" b="0" i="0" u="none" strike="noStrike" dirty="0">
                          <a:solidFill>
                            <a:schemeClr val="tx1"/>
                          </a:solidFill>
                          <a:effectLst/>
                          <a:latin typeface="Trebuchet MS (Cuerpo)"/>
                        </a:rPr>
                        <a:t>LUZ LEDS NUEVOS VERDE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23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6884049"/>
                  </a:ext>
                </a:extLst>
              </a:tr>
              <a:tr h="249526">
                <a:tc>
                  <a:txBody>
                    <a:bodyPr/>
                    <a:lstStyle/>
                    <a:p>
                      <a:pPr algn="l" fontAlgn="b"/>
                      <a:r>
                        <a:rPr lang="es-MX" sz="1100" b="0" i="0" u="none" strike="noStrike">
                          <a:solidFill>
                            <a:schemeClr val="tx1"/>
                          </a:solidFill>
                          <a:effectLst/>
                          <a:latin typeface="Trebuchet MS (Cuerpo)"/>
                        </a:rPr>
                        <a:t>LUZ LEDS NUEVOS ROJO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26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4398906"/>
                  </a:ext>
                </a:extLst>
              </a:tr>
              <a:tr h="249526">
                <a:tc>
                  <a:txBody>
                    <a:bodyPr/>
                    <a:lstStyle/>
                    <a:p>
                      <a:pPr algn="l" fontAlgn="b"/>
                      <a:r>
                        <a:rPr lang="es-MX" sz="1100" b="0" i="0" u="none" strike="noStrike">
                          <a:solidFill>
                            <a:schemeClr val="tx1"/>
                          </a:solidFill>
                          <a:effectLst/>
                          <a:latin typeface="Trebuchet MS (Cuerpo)"/>
                        </a:rPr>
                        <a:t>LUZ LEDS NUEVOS AMARILLO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22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7631639"/>
                  </a:ext>
                </a:extLst>
              </a:tr>
              <a:tr h="249526">
                <a:tc>
                  <a:txBody>
                    <a:bodyPr/>
                    <a:lstStyle/>
                    <a:p>
                      <a:pPr algn="l" fontAlgn="b"/>
                      <a:r>
                        <a:rPr lang="es-MX" sz="1100" b="0" i="0" u="none" strike="noStrike" dirty="0">
                          <a:solidFill>
                            <a:schemeClr val="tx1"/>
                          </a:solidFill>
                          <a:effectLst/>
                          <a:latin typeface="Trebuchet MS (Cuerpo)"/>
                        </a:rPr>
                        <a:t>LUZ LEDS NUEVOS FLECHAS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6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5254520"/>
                  </a:ext>
                </a:extLst>
              </a:tr>
              <a:tr h="249526">
                <a:tc>
                  <a:txBody>
                    <a:bodyPr/>
                    <a:lstStyle/>
                    <a:p>
                      <a:pPr algn="l" fontAlgn="b"/>
                      <a:r>
                        <a:rPr lang="es-MX" sz="1100" b="0" i="0" u="none" strike="noStrike" dirty="0">
                          <a:solidFill>
                            <a:schemeClr val="tx1"/>
                          </a:solidFill>
                          <a:effectLst/>
                          <a:latin typeface="Trebuchet MS (Cuerpo)"/>
                        </a:rPr>
                        <a:t>TARJETAS CPU</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2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9318686"/>
                  </a:ext>
                </a:extLst>
              </a:tr>
              <a:tr h="249526">
                <a:tc>
                  <a:txBody>
                    <a:bodyPr/>
                    <a:lstStyle/>
                    <a:p>
                      <a:pPr algn="l" fontAlgn="b"/>
                      <a:r>
                        <a:rPr lang="es-MX" sz="1100" b="0" i="0" u="none" strike="noStrike" dirty="0">
                          <a:solidFill>
                            <a:schemeClr val="tx1"/>
                          </a:solidFill>
                          <a:effectLst/>
                          <a:latin typeface="Trebuchet MS (Cuerpo)"/>
                        </a:rPr>
                        <a:t>PTR</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100" dirty="0">
                          <a:solidFill>
                            <a:schemeClr val="tx1"/>
                          </a:solidFill>
                        </a:rPr>
                        <a:t> 4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6045087"/>
                  </a:ext>
                </a:extLst>
              </a:tr>
            </a:tbl>
          </a:graphicData>
        </a:graphic>
      </p:graphicFrame>
      <p:pic>
        <p:nvPicPr>
          <p:cNvPr id="6" name="Imagen 5">
            <a:extLst>
              <a:ext uri="{FF2B5EF4-FFF2-40B4-BE49-F238E27FC236}">
                <a16:creationId xmlns:a16="http://schemas.microsoft.com/office/drawing/2014/main" id="{5197D40D-4A61-4B43-B4FD-A9F3441D5E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52" y="3718728"/>
            <a:ext cx="1973800" cy="1560353"/>
          </a:xfrm>
          <a:prstGeom prst="rect">
            <a:avLst/>
          </a:prstGeom>
        </p:spPr>
      </p:pic>
      <p:pic>
        <p:nvPicPr>
          <p:cNvPr id="7" name="Imagen 6">
            <a:extLst>
              <a:ext uri="{FF2B5EF4-FFF2-40B4-BE49-F238E27FC236}">
                <a16:creationId xmlns:a16="http://schemas.microsoft.com/office/drawing/2014/main" id="{1EE817D9-0BC0-44A2-A50C-D924425D9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995" y="3684890"/>
            <a:ext cx="2123236" cy="1628031"/>
          </a:xfrm>
          <a:prstGeom prst="rect">
            <a:avLst/>
          </a:prstGeom>
        </p:spPr>
      </p:pic>
      <p:pic>
        <p:nvPicPr>
          <p:cNvPr id="8" name="Imagen 7">
            <a:extLst>
              <a:ext uri="{FF2B5EF4-FFF2-40B4-BE49-F238E27FC236}">
                <a16:creationId xmlns:a16="http://schemas.microsoft.com/office/drawing/2014/main" id="{587848D5-7831-4B45-8200-FB5999E1A952}"/>
              </a:ext>
            </a:extLst>
          </p:cNvPr>
          <p:cNvPicPr>
            <a:picLocks noChangeAspect="1"/>
          </p:cNvPicPr>
          <p:nvPr/>
        </p:nvPicPr>
        <p:blipFill rotWithShape="1">
          <a:blip r:embed="rId4">
            <a:extLst>
              <a:ext uri="{28A0092B-C50C-407E-A947-70E740481C1C}">
                <a14:useLocalDpi xmlns:a14="http://schemas.microsoft.com/office/drawing/2010/main" val="0"/>
              </a:ext>
            </a:extLst>
          </a:blip>
          <a:srcRect l="-1186" t="4545" r="1761" b="10957"/>
          <a:stretch/>
        </p:blipFill>
        <p:spPr>
          <a:xfrm>
            <a:off x="786092" y="5395167"/>
            <a:ext cx="2013360" cy="1416605"/>
          </a:xfrm>
          <a:prstGeom prst="rect">
            <a:avLst/>
          </a:prstGeom>
        </p:spPr>
      </p:pic>
      <p:pic>
        <p:nvPicPr>
          <p:cNvPr id="10" name="Imagen 9">
            <a:extLst>
              <a:ext uri="{FF2B5EF4-FFF2-40B4-BE49-F238E27FC236}">
                <a16:creationId xmlns:a16="http://schemas.microsoft.com/office/drawing/2014/main" id="{8FA681D1-7973-444F-94F9-3B10180192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8995" y="5395167"/>
            <a:ext cx="2123236" cy="1416605"/>
          </a:xfrm>
          <a:prstGeom prst="rect">
            <a:avLst/>
          </a:prstGeom>
        </p:spPr>
      </p:pic>
      <p:pic>
        <p:nvPicPr>
          <p:cNvPr id="11" name="Imagen 10">
            <a:extLst>
              <a:ext uri="{FF2B5EF4-FFF2-40B4-BE49-F238E27FC236}">
                <a16:creationId xmlns:a16="http://schemas.microsoft.com/office/drawing/2014/main" id="{23F4B2CD-249E-49CD-BE90-037226EA3A54}"/>
              </a:ext>
            </a:extLst>
          </p:cNvPr>
          <p:cNvPicPr>
            <a:picLocks noChangeAspect="1"/>
          </p:cNvPicPr>
          <p:nvPr/>
        </p:nvPicPr>
        <p:blipFill>
          <a:blip r:embed="rId6"/>
          <a:stretch>
            <a:fillRect/>
          </a:stretch>
        </p:blipFill>
        <p:spPr>
          <a:xfrm>
            <a:off x="2805084" y="110176"/>
            <a:ext cx="4534293" cy="584775"/>
          </a:xfrm>
          <a:prstGeom prst="rect">
            <a:avLst/>
          </a:prstGeom>
        </p:spPr>
      </p:pic>
    </p:spTree>
    <p:extLst>
      <p:ext uri="{BB962C8B-B14F-4D97-AF65-F5344CB8AC3E}">
        <p14:creationId xmlns:p14="http://schemas.microsoft.com/office/powerpoint/2010/main" val="1541029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641986-84A6-4406-9CCA-017FCF14AD2F}"/>
              </a:ext>
            </a:extLst>
          </p:cNvPr>
          <p:cNvSpPr>
            <a:spLocks noGrp="1"/>
          </p:cNvSpPr>
          <p:nvPr>
            <p:ph type="title"/>
          </p:nvPr>
        </p:nvSpPr>
        <p:spPr>
          <a:xfrm>
            <a:off x="165787" y="717878"/>
            <a:ext cx="9566659" cy="584775"/>
          </a:xfrm>
        </p:spPr>
        <p:txBody>
          <a:bodyPr>
            <a:normAutofit fontScale="90000"/>
          </a:bodyPr>
          <a:lstStyle/>
          <a:p>
            <a:pPr algn="ctr"/>
            <a:r>
              <a:rPr lang="es-MX" sz="2000" b="1" i="1" dirty="0">
                <a:solidFill>
                  <a:schemeClr val="bg1">
                    <a:lumMod val="50000"/>
                  </a:schemeClr>
                </a:solidFill>
              </a:rPr>
              <a:t>APOYO DE VIALIDADES Y SEGURIDAD AL EQUIPO DE BALIZAMIENTO DEL MES </a:t>
            </a:r>
            <a:br>
              <a:rPr lang="es-MX" sz="2000" b="1" i="1" dirty="0">
                <a:solidFill>
                  <a:schemeClr val="bg1">
                    <a:lumMod val="50000"/>
                  </a:schemeClr>
                </a:solidFill>
              </a:rPr>
            </a:br>
            <a:r>
              <a:rPr lang="es-MX" sz="2000" b="1" i="1" dirty="0">
                <a:solidFill>
                  <a:schemeClr val="bg1">
                    <a:lumMod val="50000"/>
                  </a:schemeClr>
                </a:solidFill>
              </a:rPr>
              <a:t>DE MARZO 2025</a:t>
            </a:r>
          </a:p>
        </p:txBody>
      </p:sp>
      <p:graphicFrame>
        <p:nvGraphicFramePr>
          <p:cNvPr id="4" name="Marcador de contenido 3">
            <a:extLst>
              <a:ext uri="{FF2B5EF4-FFF2-40B4-BE49-F238E27FC236}">
                <a16:creationId xmlns:a16="http://schemas.microsoft.com/office/drawing/2014/main" id="{F5B88411-D0E4-486D-BC07-28C301822BA9}"/>
              </a:ext>
            </a:extLst>
          </p:cNvPr>
          <p:cNvGraphicFramePr>
            <a:graphicFrameLocks noGrp="1"/>
          </p:cNvGraphicFramePr>
          <p:nvPr>
            <p:ph idx="1"/>
            <p:extLst>
              <p:ext uri="{D42A27DB-BD31-4B8C-83A1-F6EECF244321}">
                <p14:modId xmlns:p14="http://schemas.microsoft.com/office/powerpoint/2010/main" val="1577507157"/>
              </p:ext>
            </p:extLst>
          </p:nvPr>
        </p:nvGraphicFramePr>
        <p:xfrm>
          <a:off x="703894" y="2182706"/>
          <a:ext cx="4245223" cy="1599484"/>
        </p:xfrm>
        <a:graphic>
          <a:graphicData uri="http://schemas.openxmlformats.org/drawingml/2006/table">
            <a:tbl>
              <a:tblPr>
                <a:effectLst>
                  <a:innerShdw blurRad="63500" dist="50800" dir="13500000">
                    <a:prstClr val="black">
                      <a:alpha val="50000"/>
                    </a:prstClr>
                  </a:innerShdw>
                </a:effectLst>
                <a:tableStyleId>{5C22544A-7EE6-4342-B048-85BDC9FD1C3A}</a:tableStyleId>
              </a:tblPr>
              <a:tblGrid>
                <a:gridCol w="2626441">
                  <a:extLst>
                    <a:ext uri="{9D8B030D-6E8A-4147-A177-3AD203B41FA5}">
                      <a16:colId xmlns:a16="http://schemas.microsoft.com/office/drawing/2014/main" val="834858563"/>
                    </a:ext>
                  </a:extLst>
                </a:gridCol>
                <a:gridCol w="1618782">
                  <a:extLst>
                    <a:ext uri="{9D8B030D-6E8A-4147-A177-3AD203B41FA5}">
                      <a16:colId xmlns:a16="http://schemas.microsoft.com/office/drawing/2014/main" val="353277621"/>
                    </a:ext>
                  </a:extLst>
                </a:gridCol>
              </a:tblGrid>
              <a:tr h="273604">
                <a:tc>
                  <a:txBody>
                    <a:bodyPr/>
                    <a:lstStyle/>
                    <a:p>
                      <a:pPr algn="ctr" fontAlgn="ctr"/>
                      <a:r>
                        <a:rPr lang="es-MX" sz="1200" b="1" i="0" u="none" strike="noStrike" dirty="0">
                          <a:solidFill>
                            <a:srgbClr val="000000"/>
                          </a:solidFill>
                          <a:effectLst/>
                          <a:latin typeface="Arial" panose="020B0604020202020204" pitchFamily="34" charset="0"/>
                        </a:rPr>
                        <a:t>PINTURA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1200" b="1" u="none" strike="noStrike" dirty="0">
                          <a:effectLst/>
                        </a:rPr>
                        <a:t>      METROS PINTADOS</a:t>
                      </a:r>
                      <a:endParaRPr lang="es-MX" sz="1200" b="1" i="0" u="none" strike="noStrike" dirty="0">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1862170"/>
                  </a:ext>
                </a:extLst>
              </a:tr>
              <a:tr h="139594">
                <a:tc>
                  <a:txBody>
                    <a:bodyPr/>
                    <a:lstStyle/>
                    <a:p>
                      <a:pPr algn="l" fontAlgn="t"/>
                      <a:r>
                        <a:rPr lang="es-MX" sz="1200" u="none" strike="noStrike" dirty="0">
                          <a:effectLst/>
                        </a:rPr>
                        <a:t>LINEA AMARILLA</a:t>
                      </a:r>
                      <a:endParaRPr lang="es-MX" sz="1200" b="0"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0" i="0" u="none" strike="noStrike" dirty="0">
                          <a:solidFill>
                            <a:srgbClr val="000000"/>
                          </a:solidFill>
                          <a:effectLst/>
                          <a:latin typeface="Arial" panose="020B0604020202020204" pitchFamily="34" charset="0"/>
                          <a:cs typeface="Arial" panose="020B0604020202020204" pitchFamily="34" charset="0"/>
                        </a:rPr>
                        <a:t>13.421 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755309"/>
                  </a:ext>
                </a:extLst>
              </a:tr>
              <a:tr h="139594">
                <a:tc>
                  <a:txBody>
                    <a:bodyPr/>
                    <a:lstStyle/>
                    <a:p>
                      <a:pPr algn="l" fontAlgn="t"/>
                      <a:r>
                        <a:rPr lang="es-MX" sz="1200" u="none" strike="noStrike" dirty="0">
                          <a:effectLst/>
                        </a:rPr>
                        <a:t>LINEA BLANCA</a:t>
                      </a:r>
                      <a:endParaRPr lang="es-MX" sz="1200" b="0"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0" i="0" u="none" strike="noStrike" dirty="0">
                          <a:solidFill>
                            <a:srgbClr val="000000"/>
                          </a:solidFill>
                          <a:effectLst/>
                          <a:latin typeface="Arial" panose="020B0604020202020204" pitchFamily="34" charset="0"/>
                          <a:cs typeface="Arial" panose="020B0604020202020204" pitchFamily="34" charset="0"/>
                        </a:rPr>
                        <a:t>24,900 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646327"/>
                  </a:ext>
                </a:extLst>
              </a:tr>
              <a:tr h="139594">
                <a:tc>
                  <a:txBody>
                    <a:bodyPr/>
                    <a:lstStyle/>
                    <a:p>
                      <a:pPr algn="l" fontAlgn="t"/>
                      <a:r>
                        <a:rPr lang="es-MX" sz="1200" u="none" strike="noStrike" dirty="0">
                          <a:effectLst/>
                        </a:rPr>
                        <a:t>LINEA AZUL</a:t>
                      </a:r>
                      <a:endParaRPr lang="es-MX" sz="1200" b="0"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0" i="0" u="none" strike="noStrike" dirty="0">
                          <a:solidFill>
                            <a:srgbClr val="000000"/>
                          </a:solidFill>
                          <a:effectLst/>
                          <a:latin typeface="Arial" panose="020B0604020202020204" pitchFamily="34" charset="0"/>
                          <a:cs typeface="Arial" panose="020B0604020202020204" pitchFamily="34" charset="0"/>
                        </a:rPr>
                        <a:t>15 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5760140"/>
                  </a:ext>
                </a:extLst>
              </a:tr>
              <a:tr h="139594">
                <a:tc>
                  <a:txBody>
                    <a:bodyPr/>
                    <a:lstStyle/>
                    <a:p>
                      <a:pPr algn="l" fontAlgn="t"/>
                      <a:r>
                        <a:rPr lang="es-MX" sz="1200" b="0" i="0" u="none" strike="noStrike" dirty="0">
                          <a:solidFill>
                            <a:srgbClr val="000000"/>
                          </a:solidFill>
                          <a:effectLst/>
                          <a:latin typeface="+mn-lt"/>
                        </a:rPr>
                        <a:t>TOPES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0" i="0" u="none" strike="noStrike" dirty="0">
                          <a:solidFill>
                            <a:srgbClr val="000000"/>
                          </a:solidFill>
                          <a:effectLst/>
                          <a:latin typeface="Arial" panose="020B0604020202020204" pitchFamily="34" charset="0"/>
                        </a:rPr>
                        <a:t>8</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8981355"/>
                  </a:ext>
                </a:extLst>
              </a:tr>
              <a:tr h="0">
                <a:tc>
                  <a:txBody>
                    <a:bodyPr/>
                    <a:lstStyle/>
                    <a:p>
                      <a:pPr algn="l" fontAlgn="t"/>
                      <a:r>
                        <a:rPr lang="es-MX" sz="1200" u="none" strike="noStrike" dirty="0">
                          <a:effectLst/>
                        </a:rPr>
                        <a:t>SEÑALAMIENTOS</a:t>
                      </a:r>
                      <a:endParaRPr lang="es-MX" sz="1200" b="0"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MX" sz="1200" b="0" i="0" u="none" strike="noStrike" dirty="0">
                          <a:solidFill>
                            <a:srgbClr val="000000"/>
                          </a:solidFill>
                          <a:effectLst/>
                          <a:latin typeface="Arial" panose="020B0604020202020204" pitchFamily="34" charset="0"/>
                        </a:rPr>
                        <a:t>13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1193781"/>
                  </a:ext>
                </a:extLst>
              </a:tr>
              <a:tr h="0">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s-MX" sz="1200" b="0" u="none" strike="noStrike" dirty="0">
                          <a:effectLst/>
                        </a:rPr>
                        <a:t>TOTAL DE METROS PINTADOS</a:t>
                      </a:r>
                      <a:endParaRPr lang="es-MX" sz="1200" b="0" i="0" u="none" strike="noStrike" dirty="0">
                        <a:solidFill>
                          <a:srgbClr val="000000"/>
                        </a:solidFill>
                        <a:effectLst/>
                        <a:latin typeface="Arial" panose="020B0604020202020204" pitchFamily="34" charset="0"/>
                      </a:endParaRPr>
                    </a:p>
                    <a:p>
                      <a:pPr algn="l" fontAlgn="t"/>
                      <a:endParaRPr lang="es-MX" sz="1200" b="0" i="0" u="none" strike="noStrike" dirty="0">
                        <a:solidFill>
                          <a:srgbClr val="000000"/>
                        </a:solidFill>
                        <a:effectLst/>
                        <a:latin typeface="Trebuchet MS (Cuerpo)"/>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s-MX" sz="1200" b="0" i="0" u="none" strike="noStrike" dirty="0">
                          <a:solidFill>
                            <a:srgbClr val="000000"/>
                          </a:solidFill>
                          <a:effectLst/>
                          <a:latin typeface="Arial" panose="020B0604020202020204" pitchFamily="34" charset="0"/>
                        </a:rPr>
                        <a:t> </a:t>
                      </a:r>
                      <a:r>
                        <a:rPr lang="es-MX" sz="1200" b="1" i="0" u="none" strike="noStrike" dirty="0">
                          <a:solidFill>
                            <a:srgbClr val="000000"/>
                          </a:solidFill>
                          <a:effectLst/>
                          <a:latin typeface="Arial" panose="020B0604020202020204" pitchFamily="34" charset="0"/>
                        </a:rPr>
                        <a:t>38,336 METROS</a:t>
                      </a:r>
                    </a:p>
                    <a:p>
                      <a:pPr algn="ctr" fontAlgn="t"/>
                      <a:endParaRPr lang="es-MX" sz="1200" b="0" i="0" u="none" strike="noStrike" dirty="0">
                        <a:solidFill>
                          <a:srgbClr val="000000"/>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5776518"/>
                  </a:ext>
                </a:extLst>
              </a:tr>
            </a:tbl>
          </a:graphicData>
        </a:graphic>
      </p:graphicFrame>
      <p:sp>
        <p:nvSpPr>
          <p:cNvPr id="3" name="CuadroTexto 2">
            <a:extLst>
              <a:ext uri="{FF2B5EF4-FFF2-40B4-BE49-F238E27FC236}">
                <a16:creationId xmlns:a16="http://schemas.microsoft.com/office/drawing/2014/main" id="{B1B8C814-F5E1-4A09-97BC-C939A5A133B5}"/>
              </a:ext>
            </a:extLst>
          </p:cNvPr>
          <p:cNvSpPr txBox="1"/>
          <p:nvPr/>
        </p:nvSpPr>
        <p:spPr>
          <a:xfrm>
            <a:off x="1022612" y="1401079"/>
            <a:ext cx="8486483" cy="584775"/>
          </a:xfrm>
          <a:prstGeom prst="rect">
            <a:avLst/>
          </a:prstGeom>
          <a:noFill/>
        </p:spPr>
        <p:txBody>
          <a:bodyPr wrap="square" rtlCol="0">
            <a:spAutoFit/>
          </a:bodyPr>
          <a:lstStyle/>
          <a:p>
            <a:pPr algn="just"/>
            <a:r>
              <a:rPr lang="es-MX" sz="1600" dirty="0"/>
              <a:t>POR PARTE DE LOS ELEMENTOS DE TRANSITO MUNICIPAL SE PRESTO APOYO EN LAS VIALIDADES Y SEGURIDAD AL EQUIPO DE BALIZAMIENTO  PARA REALIZAR SUS ACTIVIDADES.</a:t>
            </a:r>
          </a:p>
        </p:txBody>
      </p:sp>
      <p:graphicFrame>
        <p:nvGraphicFramePr>
          <p:cNvPr id="9" name="Tabla 6">
            <a:extLst>
              <a:ext uri="{FF2B5EF4-FFF2-40B4-BE49-F238E27FC236}">
                <a16:creationId xmlns:a16="http://schemas.microsoft.com/office/drawing/2014/main" id="{464BAE2C-3A50-421C-AD91-2022F8277395}"/>
              </a:ext>
            </a:extLst>
          </p:cNvPr>
          <p:cNvGraphicFramePr>
            <a:graphicFrameLocks/>
          </p:cNvGraphicFramePr>
          <p:nvPr>
            <p:extLst>
              <p:ext uri="{D42A27DB-BD31-4B8C-83A1-F6EECF244321}">
                <p14:modId xmlns:p14="http://schemas.microsoft.com/office/powerpoint/2010/main" val="2345595211"/>
              </p:ext>
            </p:extLst>
          </p:nvPr>
        </p:nvGraphicFramePr>
        <p:xfrm>
          <a:off x="5192435" y="2382146"/>
          <a:ext cx="4546014" cy="2087880"/>
        </p:xfrm>
        <a:graphic>
          <a:graphicData uri="http://schemas.openxmlformats.org/drawingml/2006/table">
            <a:tbl>
              <a:tblPr firstRow="1" bandRow="1">
                <a:effectLst>
                  <a:innerShdw blurRad="114300">
                    <a:prstClr val="black"/>
                  </a:innerShdw>
                </a:effectLst>
                <a:tableStyleId>{5C22544A-7EE6-4342-B048-85BDC9FD1C3A}</a:tableStyleId>
              </a:tblPr>
              <a:tblGrid>
                <a:gridCol w="3425144">
                  <a:extLst>
                    <a:ext uri="{9D8B030D-6E8A-4147-A177-3AD203B41FA5}">
                      <a16:colId xmlns:a16="http://schemas.microsoft.com/office/drawing/2014/main" val="150653530"/>
                    </a:ext>
                  </a:extLst>
                </a:gridCol>
                <a:gridCol w="1120870">
                  <a:extLst>
                    <a:ext uri="{9D8B030D-6E8A-4147-A177-3AD203B41FA5}">
                      <a16:colId xmlns:a16="http://schemas.microsoft.com/office/drawing/2014/main" val="353489178"/>
                    </a:ext>
                  </a:extLst>
                </a:gridCol>
              </a:tblGrid>
              <a:tr h="2616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chemeClr val="tx1"/>
                          </a:solidFill>
                          <a:effectLst/>
                          <a:uLnTx/>
                          <a:uFillTx/>
                          <a:latin typeface="Trebuchet MS" panose="020B0603020202020204"/>
                          <a:ea typeface="+mn-ea"/>
                          <a:cs typeface="+mn-cs"/>
                        </a:rPr>
                        <a:t>SEMAFORIZACION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chemeClr val="tx1"/>
                          </a:solidFill>
                          <a:effectLst/>
                          <a:uLnTx/>
                          <a:uFillTx/>
                          <a:latin typeface="Trebuchet MS" panose="020B0603020202020204"/>
                          <a:ea typeface="+mn-ea"/>
                          <a:cs typeface="+mn-cs"/>
                        </a:rPr>
                        <a:t>CANTIDAD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5462181"/>
                  </a:ext>
                </a:extLst>
              </a:tr>
              <a:tr h="247089">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s-MX" sz="1100" b="0" i="0" u="none" strike="noStrike" dirty="0">
                          <a:solidFill>
                            <a:schemeClr val="tx1"/>
                          </a:solidFill>
                          <a:effectLst/>
                          <a:latin typeface="Trebuchet MS (Cuerpo)"/>
                        </a:rPr>
                        <a:t>JUEGO DE HERRAJES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MX" sz="1100" dirty="0">
                          <a:solidFill>
                            <a:schemeClr val="tx1"/>
                          </a:solidFill>
                        </a:rPr>
                        <a:t>2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597993"/>
                  </a:ext>
                </a:extLst>
              </a:tr>
              <a:tr h="247089">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s-MX" sz="1100" b="0" i="0" u="none" strike="noStrike" dirty="0">
                          <a:solidFill>
                            <a:schemeClr val="tx1"/>
                          </a:solidFill>
                          <a:effectLst/>
                          <a:latin typeface="Trebuchet MS (Cuerpo)"/>
                        </a:rPr>
                        <a:t>JUEGO DE  LUCES DE 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MX" sz="1100" dirty="0">
                          <a:solidFill>
                            <a:schemeClr val="tx1"/>
                          </a:solidFill>
                        </a:rPr>
                        <a:t>4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8056454"/>
                  </a:ext>
                </a:extLst>
              </a:tr>
              <a:tr h="247089">
                <a:tc>
                  <a:txBody>
                    <a:bodyPr/>
                    <a:lstStyle/>
                    <a:p>
                      <a:pPr algn="l" fontAlgn="b"/>
                      <a:r>
                        <a:rPr lang="es-MX" sz="1100" b="0" i="0" u="none" strike="noStrike" dirty="0">
                          <a:solidFill>
                            <a:schemeClr val="tx1"/>
                          </a:solidFill>
                          <a:effectLst/>
                          <a:latin typeface="Trebuchet MS (Cuerpo)"/>
                        </a:rPr>
                        <a:t>FALSOS CONTACTOS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MX" sz="1100" dirty="0">
                          <a:solidFill>
                            <a:schemeClr val="tx1"/>
                          </a:solidFill>
                        </a:rPr>
                        <a:t> 8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1356362"/>
                  </a:ext>
                </a:extLst>
              </a:tr>
              <a:tr h="247089">
                <a:tc>
                  <a:txBody>
                    <a:bodyPr/>
                    <a:lstStyle/>
                    <a:p>
                      <a:pPr algn="l" fontAlgn="b"/>
                      <a:r>
                        <a:rPr lang="es-MX" sz="1100" b="0" i="0" u="none" strike="noStrike" dirty="0">
                          <a:solidFill>
                            <a:schemeClr val="tx1"/>
                          </a:solidFill>
                          <a:effectLst/>
                          <a:latin typeface="Trebuchet MS (Cuerpo)"/>
                        </a:rPr>
                        <a:t>VICERAS PARA SEMAFORO</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MX" sz="1100" dirty="0">
                          <a:solidFill>
                            <a:schemeClr val="tx1"/>
                          </a:solidFill>
                        </a:rPr>
                        <a:t>6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52437"/>
                  </a:ext>
                </a:extLst>
              </a:tr>
              <a:tr h="247089">
                <a:tc>
                  <a:txBody>
                    <a:bodyPr/>
                    <a:lstStyle/>
                    <a:p>
                      <a:pPr algn="l" fontAlgn="b"/>
                      <a:r>
                        <a:rPr lang="es-MX" sz="1100" b="0" i="0" u="none" strike="noStrike" dirty="0">
                          <a:solidFill>
                            <a:schemeClr val="tx1"/>
                          </a:solidFill>
                          <a:effectLst/>
                          <a:latin typeface="Trebuchet MS (Cuerpo)"/>
                        </a:rPr>
                        <a:t>LUZ LEDS NUEVOS VERDE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MX" sz="1100" dirty="0">
                          <a:solidFill>
                            <a:schemeClr val="tx1"/>
                          </a:solidFill>
                        </a:rPr>
                        <a:t>2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6884049"/>
                  </a:ext>
                </a:extLst>
              </a:tr>
              <a:tr h="247089">
                <a:tc>
                  <a:txBody>
                    <a:bodyPr/>
                    <a:lstStyle/>
                    <a:p>
                      <a:pPr algn="l" fontAlgn="b"/>
                      <a:r>
                        <a:rPr lang="es-MX" sz="1100" b="0" i="0" u="none" strike="noStrike">
                          <a:solidFill>
                            <a:schemeClr val="tx1"/>
                          </a:solidFill>
                          <a:effectLst/>
                          <a:latin typeface="Trebuchet MS (Cuerpo)"/>
                        </a:rPr>
                        <a:t>LUZ LEDS NUEVOS ROJO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MX" sz="1100" dirty="0">
                          <a:solidFill>
                            <a:schemeClr val="tx1"/>
                          </a:solidFill>
                        </a:rPr>
                        <a:t> 2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4398906"/>
                  </a:ext>
                </a:extLst>
              </a:tr>
              <a:tr h="247089">
                <a:tc>
                  <a:txBody>
                    <a:bodyPr/>
                    <a:lstStyle/>
                    <a:p>
                      <a:pPr algn="l" fontAlgn="b"/>
                      <a:r>
                        <a:rPr lang="es-MX" sz="1100" b="0" i="0" u="none" strike="noStrike">
                          <a:solidFill>
                            <a:schemeClr val="tx1"/>
                          </a:solidFill>
                          <a:effectLst/>
                          <a:latin typeface="Trebuchet MS (Cuerpo)"/>
                        </a:rPr>
                        <a:t>LUZ LEDS NUEVOS AMARILLO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MX" sz="1100" dirty="0">
                          <a:solidFill>
                            <a:schemeClr val="tx1"/>
                          </a:solidFill>
                        </a:rPr>
                        <a:t>2 UNIDADES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7631639"/>
                  </a:ext>
                </a:extLst>
              </a:tr>
            </a:tbl>
          </a:graphicData>
        </a:graphic>
      </p:graphicFrame>
      <p:pic>
        <p:nvPicPr>
          <p:cNvPr id="7" name="Imagen 6">
            <a:extLst>
              <a:ext uri="{FF2B5EF4-FFF2-40B4-BE49-F238E27FC236}">
                <a16:creationId xmlns:a16="http://schemas.microsoft.com/office/drawing/2014/main" id="{C1935256-BAE1-4911-B6ED-A4D148CB1AB1}"/>
              </a:ext>
            </a:extLst>
          </p:cNvPr>
          <p:cNvPicPr>
            <a:picLocks noChangeAspect="1"/>
          </p:cNvPicPr>
          <p:nvPr/>
        </p:nvPicPr>
        <p:blipFill rotWithShape="1">
          <a:blip r:embed="rId2">
            <a:extLst>
              <a:ext uri="{28A0092B-C50C-407E-A947-70E740481C1C}">
                <a14:useLocalDpi xmlns:a14="http://schemas.microsoft.com/office/drawing/2010/main" val="0"/>
              </a:ext>
            </a:extLst>
          </a:blip>
          <a:srcRect l="7406" t="22723" r="10492" b="34610"/>
          <a:stretch/>
        </p:blipFill>
        <p:spPr>
          <a:xfrm>
            <a:off x="5224277" y="4685235"/>
            <a:ext cx="4141801" cy="20878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Imagen 10">
            <a:extLst>
              <a:ext uri="{FF2B5EF4-FFF2-40B4-BE49-F238E27FC236}">
                <a16:creationId xmlns:a16="http://schemas.microsoft.com/office/drawing/2014/main" id="{3BA818BD-7CE3-4759-8A33-33CF56A1B11D}"/>
              </a:ext>
            </a:extLst>
          </p:cNvPr>
          <p:cNvPicPr>
            <a:picLocks noChangeAspect="1"/>
          </p:cNvPicPr>
          <p:nvPr/>
        </p:nvPicPr>
        <p:blipFill rotWithShape="1">
          <a:blip r:embed="rId3">
            <a:extLst>
              <a:ext uri="{28A0092B-C50C-407E-A947-70E740481C1C}">
                <a14:useLocalDpi xmlns:a14="http://schemas.microsoft.com/office/drawing/2010/main" val="0"/>
              </a:ext>
            </a:extLst>
          </a:blip>
          <a:srcRect l="-1" t="9668" r="-518" b="34222"/>
          <a:stretch/>
        </p:blipFill>
        <p:spPr>
          <a:xfrm>
            <a:off x="2858801" y="3900302"/>
            <a:ext cx="2123195" cy="14955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Imagen 12">
            <a:extLst>
              <a:ext uri="{FF2B5EF4-FFF2-40B4-BE49-F238E27FC236}">
                <a16:creationId xmlns:a16="http://schemas.microsoft.com/office/drawing/2014/main" id="{CB32F7FA-D07A-4AFC-9597-8CE84F8F50A7}"/>
              </a:ext>
            </a:extLst>
          </p:cNvPr>
          <p:cNvPicPr>
            <a:picLocks noChangeAspect="1"/>
          </p:cNvPicPr>
          <p:nvPr/>
        </p:nvPicPr>
        <p:blipFill rotWithShape="1">
          <a:blip r:embed="rId4">
            <a:extLst>
              <a:ext uri="{28A0092B-C50C-407E-A947-70E740481C1C}">
                <a14:useLocalDpi xmlns:a14="http://schemas.microsoft.com/office/drawing/2010/main" val="0"/>
              </a:ext>
            </a:extLst>
          </a:blip>
          <a:srcRect l="21797" t="10485" r="3049" b="47563"/>
          <a:stretch/>
        </p:blipFill>
        <p:spPr>
          <a:xfrm>
            <a:off x="703894" y="3841245"/>
            <a:ext cx="2052430" cy="14955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Imagen 14">
            <a:extLst>
              <a:ext uri="{FF2B5EF4-FFF2-40B4-BE49-F238E27FC236}">
                <a16:creationId xmlns:a16="http://schemas.microsoft.com/office/drawing/2014/main" id="{97E0A578-DA9D-49ED-B45A-6E33C173391A}"/>
              </a:ext>
            </a:extLst>
          </p:cNvPr>
          <p:cNvPicPr>
            <a:picLocks noChangeAspect="1"/>
          </p:cNvPicPr>
          <p:nvPr/>
        </p:nvPicPr>
        <p:blipFill rotWithShape="1">
          <a:blip r:embed="rId5">
            <a:extLst>
              <a:ext uri="{28A0092B-C50C-407E-A947-70E740481C1C}">
                <a14:useLocalDpi xmlns:a14="http://schemas.microsoft.com/office/drawing/2010/main" val="0"/>
              </a:ext>
            </a:extLst>
          </a:blip>
          <a:srcRect l="14022" t="25132" r="20775" b="47005"/>
          <a:stretch/>
        </p:blipFill>
        <p:spPr>
          <a:xfrm>
            <a:off x="1022612" y="5454869"/>
            <a:ext cx="3717104" cy="13182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Imagen 9">
            <a:extLst>
              <a:ext uri="{FF2B5EF4-FFF2-40B4-BE49-F238E27FC236}">
                <a16:creationId xmlns:a16="http://schemas.microsoft.com/office/drawing/2014/main" id="{7D0D0AE6-1D54-4D41-A5DC-D8803ACE3440}"/>
              </a:ext>
            </a:extLst>
          </p:cNvPr>
          <p:cNvPicPr>
            <a:picLocks noChangeAspect="1"/>
          </p:cNvPicPr>
          <p:nvPr/>
        </p:nvPicPr>
        <p:blipFill>
          <a:blip r:embed="rId6"/>
          <a:stretch>
            <a:fillRect/>
          </a:stretch>
        </p:blipFill>
        <p:spPr>
          <a:xfrm>
            <a:off x="2826505" y="27499"/>
            <a:ext cx="4534293" cy="641166"/>
          </a:xfrm>
          <a:prstGeom prst="rect">
            <a:avLst/>
          </a:prstGeom>
        </p:spPr>
      </p:pic>
    </p:spTree>
    <p:extLst>
      <p:ext uri="{BB962C8B-B14F-4D97-AF65-F5344CB8AC3E}">
        <p14:creationId xmlns:p14="http://schemas.microsoft.com/office/powerpoint/2010/main" val="2771622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641986-84A6-4406-9CCA-017FCF14AD2F}"/>
              </a:ext>
            </a:extLst>
          </p:cNvPr>
          <p:cNvSpPr>
            <a:spLocks noGrp="1"/>
          </p:cNvSpPr>
          <p:nvPr>
            <p:ph type="title"/>
          </p:nvPr>
        </p:nvSpPr>
        <p:spPr>
          <a:xfrm>
            <a:off x="689673" y="841672"/>
            <a:ext cx="8596668" cy="858473"/>
          </a:xfrm>
        </p:spPr>
        <p:txBody>
          <a:bodyPr>
            <a:normAutofit/>
          </a:bodyPr>
          <a:lstStyle/>
          <a:p>
            <a:pPr algn="ctr"/>
            <a:r>
              <a:rPr lang="es-MX" sz="1800" b="1" i="1" dirty="0">
                <a:solidFill>
                  <a:schemeClr val="bg1">
                    <a:lumMod val="50000"/>
                  </a:schemeClr>
                </a:solidFill>
              </a:rPr>
              <a:t>FOTOS DE APOYO DE VIALIDADES Y SEGURIDAD AL EQUIPO DE BALIZAMIENTO</a:t>
            </a:r>
          </a:p>
        </p:txBody>
      </p:sp>
      <p:pic>
        <p:nvPicPr>
          <p:cNvPr id="4" name="Marcador de contenido 3">
            <a:extLst>
              <a:ext uri="{FF2B5EF4-FFF2-40B4-BE49-F238E27FC236}">
                <a16:creationId xmlns:a16="http://schemas.microsoft.com/office/drawing/2014/main" id="{D83FE3A1-5E45-4A19-B03E-231D519804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137" y="1433222"/>
            <a:ext cx="1890281" cy="1699592"/>
          </a:xfrm>
        </p:spPr>
      </p:pic>
      <p:pic>
        <p:nvPicPr>
          <p:cNvPr id="7" name="Imagen 6">
            <a:extLst>
              <a:ext uri="{FF2B5EF4-FFF2-40B4-BE49-F238E27FC236}">
                <a16:creationId xmlns:a16="http://schemas.microsoft.com/office/drawing/2014/main" id="{3233AF80-F00D-4DAF-B489-DC1F0903CB70}"/>
              </a:ext>
            </a:extLst>
          </p:cNvPr>
          <p:cNvPicPr>
            <a:picLocks noChangeAspect="1"/>
          </p:cNvPicPr>
          <p:nvPr/>
        </p:nvPicPr>
        <p:blipFill rotWithShape="1">
          <a:blip r:embed="rId3">
            <a:extLst>
              <a:ext uri="{28A0092B-C50C-407E-A947-70E740481C1C}">
                <a14:useLocalDpi xmlns:a14="http://schemas.microsoft.com/office/drawing/2010/main" val="0"/>
              </a:ext>
            </a:extLst>
          </a:blip>
          <a:srcRect t="22493" r="1507" b="5508"/>
          <a:stretch/>
        </p:blipFill>
        <p:spPr>
          <a:xfrm>
            <a:off x="2650786" y="1433222"/>
            <a:ext cx="2367487" cy="1699592"/>
          </a:xfrm>
          <a:prstGeom prst="rect">
            <a:avLst/>
          </a:prstGeom>
        </p:spPr>
      </p:pic>
      <p:pic>
        <p:nvPicPr>
          <p:cNvPr id="5" name="Imagen 4">
            <a:extLst>
              <a:ext uri="{FF2B5EF4-FFF2-40B4-BE49-F238E27FC236}">
                <a16:creationId xmlns:a16="http://schemas.microsoft.com/office/drawing/2014/main" id="{5B347259-40FC-4E50-823D-9BAC3DE7C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4641" y="1433222"/>
            <a:ext cx="2200510" cy="1699592"/>
          </a:xfrm>
          <a:prstGeom prst="rect">
            <a:avLst/>
          </a:prstGeom>
        </p:spPr>
      </p:pic>
      <p:pic>
        <p:nvPicPr>
          <p:cNvPr id="12" name="Imagen 11">
            <a:extLst>
              <a:ext uri="{FF2B5EF4-FFF2-40B4-BE49-F238E27FC236}">
                <a16:creationId xmlns:a16="http://schemas.microsoft.com/office/drawing/2014/main" id="{45A72F09-C9D9-4650-92FE-93571A80D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137" y="3395820"/>
            <a:ext cx="1890281" cy="1398817"/>
          </a:xfrm>
          <a:prstGeom prst="rect">
            <a:avLst/>
          </a:prstGeom>
        </p:spPr>
      </p:pic>
      <p:pic>
        <p:nvPicPr>
          <p:cNvPr id="14" name="Imagen 13">
            <a:extLst>
              <a:ext uri="{FF2B5EF4-FFF2-40B4-BE49-F238E27FC236}">
                <a16:creationId xmlns:a16="http://schemas.microsoft.com/office/drawing/2014/main" id="{4AF78569-D6EA-4103-8047-111CF60D9A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1518" y="1402411"/>
            <a:ext cx="1890281" cy="1730404"/>
          </a:xfrm>
          <a:prstGeom prst="rect">
            <a:avLst/>
          </a:prstGeom>
        </p:spPr>
      </p:pic>
      <p:pic>
        <p:nvPicPr>
          <p:cNvPr id="9" name="Imagen 8">
            <a:extLst>
              <a:ext uri="{FF2B5EF4-FFF2-40B4-BE49-F238E27FC236}">
                <a16:creationId xmlns:a16="http://schemas.microsoft.com/office/drawing/2014/main" id="{6E4B4713-CD04-4526-8DD6-46E278E70D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0786" y="3263048"/>
            <a:ext cx="2342193" cy="1531590"/>
          </a:xfrm>
          <a:prstGeom prst="rect">
            <a:avLst/>
          </a:prstGeom>
        </p:spPr>
      </p:pic>
      <p:pic>
        <p:nvPicPr>
          <p:cNvPr id="6" name="Imagen 5">
            <a:extLst>
              <a:ext uri="{FF2B5EF4-FFF2-40B4-BE49-F238E27FC236}">
                <a16:creationId xmlns:a16="http://schemas.microsoft.com/office/drawing/2014/main" id="{AD268BAE-B924-40E5-9D45-AB1036A9FB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4641" y="3263048"/>
            <a:ext cx="2200510" cy="1531589"/>
          </a:xfrm>
          <a:prstGeom prst="rect">
            <a:avLst/>
          </a:prstGeom>
        </p:spPr>
      </p:pic>
      <p:pic>
        <p:nvPicPr>
          <p:cNvPr id="13" name="Imagen 12">
            <a:extLst>
              <a:ext uri="{FF2B5EF4-FFF2-40B4-BE49-F238E27FC236}">
                <a16:creationId xmlns:a16="http://schemas.microsoft.com/office/drawing/2014/main" id="{3D91D468-D609-478A-8542-61F1D72AB7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1518" y="3263048"/>
            <a:ext cx="1890281" cy="1531589"/>
          </a:xfrm>
          <a:prstGeom prst="rect">
            <a:avLst/>
          </a:prstGeom>
        </p:spPr>
      </p:pic>
      <p:pic>
        <p:nvPicPr>
          <p:cNvPr id="11" name="Imagen 10">
            <a:extLst>
              <a:ext uri="{FF2B5EF4-FFF2-40B4-BE49-F238E27FC236}">
                <a16:creationId xmlns:a16="http://schemas.microsoft.com/office/drawing/2014/main" id="{AE8EEAF5-B189-4087-B5EA-3AA10BD283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860" y="4905686"/>
            <a:ext cx="1908834" cy="1840727"/>
          </a:xfrm>
          <a:prstGeom prst="rect">
            <a:avLst/>
          </a:prstGeom>
        </p:spPr>
      </p:pic>
      <p:pic>
        <p:nvPicPr>
          <p:cNvPr id="16" name="Imagen 15">
            <a:extLst>
              <a:ext uri="{FF2B5EF4-FFF2-40B4-BE49-F238E27FC236}">
                <a16:creationId xmlns:a16="http://schemas.microsoft.com/office/drawing/2014/main" id="{6B336100-2A11-42C0-B8E7-065507869E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0786" y="4922613"/>
            <a:ext cx="2367487" cy="1823800"/>
          </a:xfrm>
          <a:prstGeom prst="rect">
            <a:avLst/>
          </a:prstGeom>
        </p:spPr>
      </p:pic>
      <p:pic>
        <p:nvPicPr>
          <p:cNvPr id="18" name="Imagen 17">
            <a:extLst>
              <a:ext uri="{FF2B5EF4-FFF2-40B4-BE49-F238E27FC236}">
                <a16:creationId xmlns:a16="http://schemas.microsoft.com/office/drawing/2014/main" id="{CF2AD8F5-CCFA-47F5-9162-EE7D0F7541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24641" y="4922614"/>
            <a:ext cx="2200510" cy="1823800"/>
          </a:xfrm>
          <a:prstGeom prst="rect">
            <a:avLst/>
          </a:prstGeom>
        </p:spPr>
      </p:pic>
      <p:pic>
        <p:nvPicPr>
          <p:cNvPr id="19" name="Imagen 18">
            <a:extLst>
              <a:ext uri="{FF2B5EF4-FFF2-40B4-BE49-F238E27FC236}">
                <a16:creationId xmlns:a16="http://schemas.microsoft.com/office/drawing/2014/main" id="{E84CF562-AD2C-4B26-BDE2-EBD3D170A1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31518" y="4922614"/>
            <a:ext cx="1890281" cy="1823800"/>
          </a:xfrm>
          <a:prstGeom prst="rect">
            <a:avLst/>
          </a:prstGeom>
        </p:spPr>
      </p:pic>
      <p:pic>
        <p:nvPicPr>
          <p:cNvPr id="15" name="Imagen 14">
            <a:extLst>
              <a:ext uri="{FF2B5EF4-FFF2-40B4-BE49-F238E27FC236}">
                <a16:creationId xmlns:a16="http://schemas.microsoft.com/office/drawing/2014/main" id="{B9911EED-1F54-48C9-93E3-E4EC423220D2}"/>
              </a:ext>
            </a:extLst>
          </p:cNvPr>
          <p:cNvPicPr>
            <a:picLocks noChangeAspect="1"/>
          </p:cNvPicPr>
          <p:nvPr/>
        </p:nvPicPr>
        <p:blipFill>
          <a:blip r:embed="rId14"/>
          <a:stretch>
            <a:fillRect/>
          </a:stretch>
        </p:blipFill>
        <p:spPr>
          <a:xfrm>
            <a:off x="2998226" y="80810"/>
            <a:ext cx="4534293" cy="683884"/>
          </a:xfrm>
          <a:prstGeom prst="rect">
            <a:avLst/>
          </a:prstGeom>
        </p:spPr>
      </p:pic>
    </p:spTree>
    <p:extLst>
      <p:ext uri="{BB962C8B-B14F-4D97-AF65-F5344CB8AC3E}">
        <p14:creationId xmlns:p14="http://schemas.microsoft.com/office/powerpoint/2010/main" val="603797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0714EE0D-416F-4563-9B22-2B6962B5B539}"/>
              </a:ext>
            </a:extLst>
          </p:cNvPr>
          <p:cNvSpPr>
            <a:spLocks noGrp="1"/>
          </p:cNvSpPr>
          <p:nvPr>
            <p:ph type="subTitle" idx="1"/>
          </p:nvPr>
        </p:nvSpPr>
        <p:spPr>
          <a:xfrm>
            <a:off x="1166070" y="1312133"/>
            <a:ext cx="8406329" cy="693908"/>
          </a:xfrm>
        </p:spPr>
        <p:txBody>
          <a:bodyPr>
            <a:noAutofit/>
          </a:bodyPr>
          <a:lstStyle/>
          <a:p>
            <a:pPr algn="ctr"/>
            <a:r>
              <a:rPr lang="es-MX" sz="2400" b="1" i="1" dirty="0"/>
              <a:t>OPERATIVO “VEHICULOS ABANDONADOS”</a:t>
            </a:r>
          </a:p>
        </p:txBody>
      </p:sp>
      <p:pic>
        <p:nvPicPr>
          <p:cNvPr id="5" name="Marcador de contenido 4">
            <a:extLst>
              <a:ext uri="{FF2B5EF4-FFF2-40B4-BE49-F238E27FC236}">
                <a16:creationId xmlns:a16="http://schemas.microsoft.com/office/drawing/2014/main" id="{D708C402-849C-4237-9D7E-A7B29AE73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 y="5633758"/>
            <a:ext cx="1271040" cy="1249409"/>
          </a:xfrm>
          <a:prstGeom prst="rect">
            <a:avLst/>
          </a:prstGeom>
        </p:spPr>
      </p:pic>
      <p:sp>
        <p:nvSpPr>
          <p:cNvPr id="2" name="CuadroTexto 1">
            <a:extLst>
              <a:ext uri="{FF2B5EF4-FFF2-40B4-BE49-F238E27FC236}">
                <a16:creationId xmlns:a16="http://schemas.microsoft.com/office/drawing/2014/main" id="{AA81F3EB-F54E-41F0-83E3-63F8B2076459}"/>
              </a:ext>
            </a:extLst>
          </p:cNvPr>
          <p:cNvSpPr txBox="1"/>
          <p:nvPr/>
        </p:nvSpPr>
        <p:spPr>
          <a:xfrm>
            <a:off x="926600" y="1782884"/>
            <a:ext cx="8474140" cy="1200329"/>
          </a:xfrm>
          <a:prstGeom prst="rect">
            <a:avLst/>
          </a:prstGeom>
          <a:noFill/>
        </p:spPr>
        <p:txBody>
          <a:bodyPr wrap="square" rtlCol="0">
            <a:spAutoFit/>
          </a:bodyPr>
          <a:lstStyle/>
          <a:p>
            <a:pPr algn="just"/>
            <a:r>
              <a:rPr lang="es-MX" dirty="0"/>
              <a:t>LA SUBDIRECCION DE TRANSITO MUNICIPAL IMPLEMENTO EL OPERATIVO “VEHICULOS ABANDONADOS”, ATENDIENDO EL ARTICULO 61 NUMERAL 1 FRACCION XX DE LA LEY DE MOVILIDAD, SEGURIDAD VIAL Y TRANSPORTE DEL ESTADO DE JALISCO.</a:t>
            </a:r>
          </a:p>
        </p:txBody>
      </p:sp>
      <p:pic>
        <p:nvPicPr>
          <p:cNvPr id="10" name="Imagen 9">
            <a:extLst>
              <a:ext uri="{FF2B5EF4-FFF2-40B4-BE49-F238E27FC236}">
                <a16:creationId xmlns:a16="http://schemas.microsoft.com/office/drawing/2014/main" id="{664E6CFF-693B-401E-A716-185287251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00" y="2956821"/>
            <a:ext cx="8230206" cy="666843"/>
          </a:xfrm>
          <a:prstGeom prst="rect">
            <a:avLst/>
          </a:prstGeom>
        </p:spPr>
      </p:pic>
      <p:graphicFrame>
        <p:nvGraphicFramePr>
          <p:cNvPr id="4" name="Tabla 11">
            <a:extLst>
              <a:ext uri="{FF2B5EF4-FFF2-40B4-BE49-F238E27FC236}">
                <a16:creationId xmlns:a16="http://schemas.microsoft.com/office/drawing/2014/main" id="{063ECE9F-E4B8-4D53-84A0-BB8417CC4AE0}"/>
              </a:ext>
            </a:extLst>
          </p:cNvPr>
          <p:cNvGraphicFramePr>
            <a:graphicFrameLocks noGrp="1"/>
          </p:cNvGraphicFramePr>
          <p:nvPr>
            <p:extLst>
              <p:ext uri="{D42A27DB-BD31-4B8C-83A1-F6EECF244321}">
                <p14:modId xmlns:p14="http://schemas.microsoft.com/office/powerpoint/2010/main" val="2623839306"/>
              </p:ext>
            </p:extLst>
          </p:nvPr>
        </p:nvGraphicFramePr>
        <p:xfrm>
          <a:off x="1367405" y="3736527"/>
          <a:ext cx="7935984" cy="2306320"/>
        </p:xfrm>
        <a:graphic>
          <a:graphicData uri="http://schemas.openxmlformats.org/drawingml/2006/table">
            <a:tbl>
              <a:tblPr firstRow="1" bandRow="1">
                <a:tableStyleId>{5C22544A-7EE6-4342-B048-85BDC9FD1C3A}</a:tableStyleId>
              </a:tblPr>
              <a:tblGrid>
                <a:gridCol w="1983996">
                  <a:extLst>
                    <a:ext uri="{9D8B030D-6E8A-4147-A177-3AD203B41FA5}">
                      <a16:colId xmlns:a16="http://schemas.microsoft.com/office/drawing/2014/main" val="2419118469"/>
                    </a:ext>
                  </a:extLst>
                </a:gridCol>
                <a:gridCol w="1983996">
                  <a:extLst>
                    <a:ext uri="{9D8B030D-6E8A-4147-A177-3AD203B41FA5}">
                      <a16:colId xmlns:a16="http://schemas.microsoft.com/office/drawing/2014/main" val="2619604665"/>
                    </a:ext>
                  </a:extLst>
                </a:gridCol>
                <a:gridCol w="1983996">
                  <a:extLst>
                    <a:ext uri="{9D8B030D-6E8A-4147-A177-3AD203B41FA5}">
                      <a16:colId xmlns:a16="http://schemas.microsoft.com/office/drawing/2014/main" val="2582226805"/>
                    </a:ext>
                  </a:extLst>
                </a:gridCol>
                <a:gridCol w="1983996">
                  <a:extLst>
                    <a:ext uri="{9D8B030D-6E8A-4147-A177-3AD203B41FA5}">
                      <a16:colId xmlns:a16="http://schemas.microsoft.com/office/drawing/2014/main" val="1113141493"/>
                    </a:ext>
                  </a:extLst>
                </a:gridCol>
              </a:tblGrid>
              <a:tr h="370840">
                <a:tc gridSpan="4">
                  <a:txBody>
                    <a:bodyPr/>
                    <a:lstStyle/>
                    <a:p>
                      <a:pPr algn="ctr"/>
                      <a:r>
                        <a:rPr lang="es-MX" dirty="0"/>
                        <a:t>TRIMESTRAL ENERO – MARZO 2025</a:t>
                      </a:r>
                    </a:p>
                  </a:txBody>
                  <a:tcPr/>
                </a:tc>
                <a:tc hMerge="1">
                  <a:txBody>
                    <a:bodyPr/>
                    <a:lstStyle/>
                    <a:p>
                      <a:pPr algn="ctr"/>
                      <a:r>
                        <a:rPr lang="es-MX" dirty="0"/>
                        <a:t>TRIMESTRAL ENERO – MARZO 2025</a:t>
                      </a:r>
                    </a:p>
                  </a:txBody>
                  <a:tcPr/>
                </a:tc>
                <a:tc hMerge="1">
                  <a:txBody>
                    <a:bodyPr/>
                    <a:lstStyle/>
                    <a:p>
                      <a:pPr algn="ctr"/>
                      <a:endParaRPr lang="es-MX" dirty="0"/>
                    </a:p>
                  </a:txBody>
                  <a:tcPr/>
                </a:tc>
                <a:tc hMerge="1">
                  <a:txBody>
                    <a:bodyPr/>
                    <a:lstStyle/>
                    <a:p>
                      <a:pPr algn="ctr"/>
                      <a:endParaRPr lang="es-MX" dirty="0"/>
                    </a:p>
                  </a:txBody>
                  <a:tcPr/>
                </a:tc>
                <a:extLst>
                  <a:ext uri="{0D108BD9-81ED-4DB2-BD59-A6C34878D82A}">
                    <a16:rowId xmlns:a16="http://schemas.microsoft.com/office/drawing/2014/main" val="802985233"/>
                  </a:ext>
                </a:extLst>
              </a:tr>
              <a:tr h="370840">
                <a:tc>
                  <a:txBody>
                    <a:bodyPr/>
                    <a:lstStyle/>
                    <a:p>
                      <a:pPr algn="ctr"/>
                      <a:r>
                        <a:rPr lang="es-MX" sz="1600" b="1" dirty="0"/>
                        <a:t>MES</a:t>
                      </a:r>
                    </a:p>
                  </a:txBody>
                  <a:tcPr/>
                </a:tc>
                <a:tc>
                  <a:txBody>
                    <a:bodyPr/>
                    <a:lstStyle/>
                    <a:p>
                      <a:pPr algn="ctr"/>
                      <a:r>
                        <a:rPr lang="es-MX" sz="1600" b="1" dirty="0"/>
                        <a:t>REPORTES ATENDIDOS</a:t>
                      </a:r>
                    </a:p>
                  </a:txBody>
                  <a:tcPr/>
                </a:tc>
                <a:tc>
                  <a:txBody>
                    <a:bodyPr/>
                    <a:lstStyle/>
                    <a:p>
                      <a:pPr algn="ctr"/>
                      <a:r>
                        <a:rPr lang="es-MX" sz="1600" b="1" dirty="0"/>
                        <a:t>VEHICULOS ASEGURADOS</a:t>
                      </a:r>
                    </a:p>
                  </a:txBody>
                  <a:tcPr/>
                </a:tc>
                <a:tc>
                  <a:txBody>
                    <a:bodyPr/>
                    <a:lstStyle/>
                    <a:p>
                      <a:pPr algn="ctr"/>
                      <a:r>
                        <a:rPr lang="es-MX" sz="1600" b="1" dirty="0"/>
                        <a:t>VEHICULOS RETIRADOS POR LOS PROPIETARIOS</a:t>
                      </a:r>
                    </a:p>
                  </a:txBody>
                  <a:tcPr/>
                </a:tc>
                <a:extLst>
                  <a:ext uri="{0D108BD9-81ED-4DB2-BD59-A6C34878D82A}">
                    <a16:rowId xmlns:a16="http://schemas.microsoft.com/office/drawing/2014/main" val="393305516"/>
                  </a:ext>
                </a:extLst>
              </a:tr>
              <a:tr h="370840">
                <a:tc>
                  <a:txBody>
                    <a:bodyPr/>
                    <a:lstStyle/>
                    <a:p>
                      <a:r>
                        <a:rPr lang="es-MX" sz="1600" dirty="0"/>
                        <a:t>ENERO</a:t>
                      </a:r>
                    </a:p>
                  </a:txBody>
                  <a:tcPr/>
                </a:tc>
                <a:tc>
                  <a:txBody>
                    <a:bodyPr/>
                    <a:lstStyle/>
                    <a:p>
                      <a:r>
                        <a:rPr lang="es-MX" sz="1600" dirty="0"/>
                        <a:t>85</a:t>
                      </a:r>
                    </a:p>
                  </a:txBody>
                  <a:tcPr/>
                </a:tc>
                <a:tc>
                  <a:txBody>
                    <a:bodyPr/>
                    <a:lstStyle/>
                    <a:p>
                      <a:r>
                        <a:rPr lang="es-MX" sz="1600" dirty="0"/>
                        <a:t>69</a:t>
                      </a:r>
                    </a:p>
                  </a:txBody>
                  <a:tcPr/>
                </a:tc>
                <a:tc>
                  <a:txBody>
                    <a:bodyPr/>
                    <a:lstStyle/>
                    <a:p>
                      <a:r>
                        <a:rPr lang="es-MX" sz="1600" dirty="0"/>
                        <a:t>68</a:t>
                      </a:r>
                    </a:p>
                  </a:txBody>
                  <a:tcPr/>
                </a:tc>
                <a:extLst>
                  <a:ext uri="{0D108BD9-81ED-4DB2-BD59-A6C34878D82A}">
                    <a16:rowId xmlns:a16="http://schemas.microsoft.com/office/drawing/2014/main" val="2267230110"/>
                  </a:ext>
                </a:extLst>
              </a:tr>
              <a:tr h="370840">
                <a:tc>
                  <a:txBody>
                    <a:bodyPr/>
                    <a:lstStyle/>
                    <a:p>
                      <a:r>
                        <a:rPr lang="es-MX" sz="1600" dirty="0"/>
                        <a:t>FEBRERO</a:t>
                      </a:r>
                    </a:p>
                  </a:txBody>
                  <a:tcPr/>
                </a:tc>
                <a:tc>
                  <a:txBody>
                    <a:bodyPr/>
                    <a:lstStyle/>
                    <a:p>
                      <a:r>
                        <a:rPr lang="es-MX" sz="1600" dirty="0"/>
                        <a:t>79</a:t>
                      </a:r>
                    </a:p>
                  </a:txBody>
                  <a:tcPr/>
                </a:tc>
                <a:tc>
                  <a:txBody>
                    <a:bodyPr/>
                    <a:lstStyle/>
                    <a:p>
                      <a:r>
                        <a:rPr lang="es-MX" sz="1600" dirty="0"/>
                        <a:t>30</a:t>
                      </a:r>
                    </a:p>
                  </a:txBody>
                  <a:tcPr/>
                </a:tc>
                <a:tc>
                  <a:txBody>
                    <a:bodyPr/>
                    <a:lstStyle/>
                    <a:p>
                      <a:r>
                        <a:rPr lang="es-MX" sz="1600" dirty="0"/>
                        <a:t>46</a:t>
                      </a:r>
                    </a:p>
                  </a:txBody>
                  <a:tcPr/>
                </a:tc>
                <a:extLst>
                  <a:ext uri="{0D108BD9-81ED-4DB2-BD59-A6C34878D82A}">
                    <a16:rowId xmlns:a16="http://schemas.microsoft.com/office/drawing/2014/main" val="1421300267"/>
                  </a:ext>
                </a:extLst>
              </a:tr>
              <a:tr h="370840">
                <a:tc>
                  <a:txBody>
                    <a:bodyPr/>
                    <a:lstStyle/>
                    <a:p>
                      <a:r>
                        <a:rPr lang="es-MX" sz="1600" dirty="0"/>
                        <a:t>MARZO</a:t>
                      </a:r>
                    </a:p>
                  </a:txBody>
                  <a:tcPr/>
                </a:tc>
                <a:tc>
                  <a:txBody>
                    <a:bodyPr/>
                    <a:lstStyle/>
                    <a:p>
                      <a:r>
                        <a:rPr lang="es-MX" sz="1600" dirty="0"/>
                        <a:t>65</a:t>
                      </a:r>
                    </a:p>
                  </a:txBody>
                  <a:tcPr/>
                </a:tc>
                <a:tc>
                  <a:txBody>
                    <a:bodyPr/>
                    <a:lstStyle/>
                    <a:p>
                      <a:r>
                        <a:rPr lang="es-MX" sz="1600" dirty="0"/>
                        <a:t>22</a:t>
                      </a:r>
                    </a:p>
                  </a:txBody>
                  <a:tcPr/>
                </a:tc>
                <a:tc>
                  <a:txBody>
                    <a:bodyPr/>
                    <a:lstStyle/>
                    <a:p>
                      <a:r>
                        <a:rPr lang="es-MX" sz="1600" dirty="0"/>
                        <a:t>41</a:t>
                      </a:r>
                    </a:p>
                  </a:txBody>
                  <a:tcPr/>
                </a:tc>
                <a:extLst>
                  <a:ext uri="{0D108BD9-81ED-4DB2-BD59-A6C34878D82A}">
                    <a16:rowId xmlns:a16="http://schemas.microsoft.com/office/drawing/2014/main" val="1523161410"/>
                  </a:ext>
                </a:extLst>
              </a:tr>
            </a:tbl>
          </a:graphicData>
        </a:graphic>
      </p:graphicFrame>
      <p:pic>
        <p:nvPicPr>
          <p:cNvPr id="8" name="Imagen 7">
            <a:extLst>
              <a:ext uri="{FF2B5EF4-FFF2-40B4-BE49-F238E27FC236}">
                <a16:creationId xmlns:a16="http://schemas.microsoft.com/office/drawing/2014/main" id="{871F2C71-2D4C-4E75-BF76-C9E1725F5C75}"/>
              </a:ext>
            </a:extLst>
          </p:cNvPr>
          <p:cNvPicPr>
            <a:picLocks noChangeAspect="1"/>
          </p:cNvPicPr>
          <p:nvPr/>
        </p:nvPicPr>
        <p:blipFill>
          <a:blip r:embed="rId5"/>
          <a:stretch>
            <a:fillRect/>
          </a:stretch>
        </p:blipFill>
        <p:spPr>
          <a:xfrm>
            <a:off x="2864992" y="61120"/>
            <a:ext cx="4534293" cy="995397"/>
          </a:xfrm>
          <a:prstGeom prst="rect">
            <a:avLst/>
          </a:prstGeom>
        </p:spPr>
      </p:pic>
    </p:spTree>
    <p:extLst>
      <p:ext uri="{BB962C8B-B14F-4D97-AF65-F5344CB8AC3E}">
        <p14:creationId xmlns:p14="http://schemas.microsoft.com/office/powerpoint/2010/main" val="5749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716E5C0-4EA3-4855-A739-1DC0B4E45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60" y="3087614"/>
            <a:ext cx="3208895" cy="1668146"/>
          </a:xfrm>
          <a:prstGeom prst="rect">
            <a:avLst/>
          </a:prstGeom>
        </p:spPr>
      </p:pic>
      <p:pic>
        <p:nvPicPr>
          <p:cNvPr id="6" name="Imagen 5">
            <a:extLst>
              <a:ext uri="{FF2B5EF4-FFF2-40B4-BE49-F238E27FC236}">
                <a16:creationId xmlns:a16="http://schemas.microsoft.com/office/drawing/2014/main" id="{171986F6-1E5C-48B7-B645-08D124992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22" y="3087614"/>
            <a:ext cx="2834826" cy="1599060"/>
          </a:xfrm>
          <a:prstGeom prst="rect">
            <a:avLst/>
          </a:prstGeom>
        </p:spPr>
      </p:pic>
      <p:pic>
        <p:nvPicPr>
          <p:cNvPr id="7" name="Imagen 6">
            <a:extLst>
              <a:ext uri="{FF2B5EF4-FFF2-40B4-BE49-F238E27FC236}">
                <a16:creationId xmlns:a16="http://schemas.microsoft.com/office/drawing/2014/main" id="{B61B48D8-9FAF-45C9-970E-84E0D636F2B1}"/>
              </a:ext>
            </a:extLst>
          </p:cNvPr>
          <p:cNvPicPr>
            <a:picLocks noChangeAspect="1"/>
          </p:cNvPicPr>
          <p:nvPr/>
        </p:nvPicPr>
        <p:blipFill rotWithShape="1">
          <a:blip r:embed="rId4">
            <a:extLst>
              <a:ext uri="{28A0092B-C50C-407E-A947-70E740481C1C}">
                <a14:useLocalDpi xmlns:a14="http://schemas.microsoft.com/office/drawing/2010/main" val="0"/>
              </a:ext>
            </a:extLst>
          </a:blip>
          <a:srcRect r="2118" b="37712"/>
          <a:stretch/>
        </p:blipFill>
        <p:spPr>
          <a:xfrm>
            <a:off x="3802524" y="4896400"/>
            <a:ext cx="2550960" cy="1788030"/>
          </a:xfrm>
          <a:prstGeom prst="rect">
            <a:avLst/>
          </a:prstGeom>
        </p:spPr>
      </p:pic>
      <p:pic>
        <p:nvPicPr>
          <p:cNvPr id="8" name="Imagen 7">
            <a:extLst>
              <a:ext uri="{FF2B5EF4-FFF2-40B4-BE49-F238E27FC236}">
                <a16:creationId xmlns:a16="http://schemas.microsoft.com/office/drawing/2014/main" id="{CF0A0438-47D3-4D05-92EB-FCB8DA01BB7F}"/>
              </a:ext>
            </a:extLst>
          </p:cNvPr>
          <p:cNvPicPr>
            <a:picLocks noChangeAspect="1"/>
          </p:cNvPicPr>
          <p:nvPr/>
        </p:nvPicPr>
        <p:blipFill rotWithShape="1">
          <a:blip r:embed="rId5">
            <a:extLst>
              <a:ext uri="{28A0092B-C50C-407E-A947-70E740481C1C}">
                <a14:useLocalDpi xmlns:a14="http://schemas.microsoft.com/office/drawing/2010/main" val="0"/>
              </a:ext>
            </a:extLst>
          </a:blip>
          <a:srcRect l="27500" t="32827" r="5774" b="4708"/>
          <a:stretch/>
        </p:blipFill>
        <p:spPr>
          <a:xfrm>
            <a:off x="406760" y="4896400"/>
            <a:ext cx="3208895" cy="16681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Imagen 8">
            <a:extLst>
              <a:ext uri="{FF2B5EF4-FFF2-40B4-BE49-F238E27FC236}">
                <a16:creationId xmlns:a16="http://schemas.microsoft.com/office/drawing/2014/main" id="{1649DFF3-5A76-472F-92EA-303C0071905A}"/>
              </a:ext>
            </a:extLst>
          </p:cNvPr>
          <p:cNvPicPr>
            <a:picLocks noChangeAspect="1"/>
          </p:cNvPicPr>
          <p:nvPr/>
        </p:nvPicPr>
        <p:blipFill rotWithShape="1">
          <a:blip r:embed="rId6">
            <a:extLst>
              <a:ext uri="{28A0092B-C50C-407E-A947-70E740481C1C}">
                <a14:useLocalDpi xmlns:a14="http://schemas.microsoft.com/office/drawing/2010/main" val="0"/>
              </a:ext>
            </a:extLst>
          </a:blip>
          <a:srcRect l="14424" t="4509" r="29626" b="26167"/>
          <a:stretch/>
        </p:blipFill>
        <p:spPr>
          <a:xfrm>
            <a:off x="3802522" y="1187670"/>
            <a:ext cx="2550962" cy="18296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Imagen 9">
            <a:extLst>
              <a:ext uri="{FF2B5EF4-FFF2-40B4-BE49-F238E27FC236}">
                <a16:creationId xmlns:a16="http://schemas.microsoft.com/office/drawing/2014/main" id="{DE3C68E5-F6A2-405C-B418-9FE34E51083C}"/>
              </a:ext>
            </a:extLst>
          </p:cNvPr>
          <p:cNvPicPr>
            <a:picLocks noChangeAspect="1"/>
          </p:cNvPicPr>
          <p:nvPr/>
        </p:nvPicPr>
        <p:blipFill rotWithShape="1">
          <a:blip r:embed="rId7">
            <a:extLst>
              <a:ext uri="{28A0092B-C50C-407E-A947-70E740481C1C}">
                <a14:useLocalDpi xmlns:a14="http://schemas.microsoft.com/office/drawing/2010/main" val="0"/>
              </a:ext>
            </a:extLst>
          </a:blip>
          <a:srcRect l="8504" t="28310" r="14237" b="18761"/>
          <a:stretch/>
        </p:blipFill>
        <p:spPr>
          <a:xfrm>
            <a:off x="6482022" y="1187669"/>
            <a:ext cx="2834826" cy="18296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Imagen 10">
            <a:extLst>
              <a:ext uri="{FF2B5EF4-FFF2-40B4-BE49-F238E27FC236}">
                <a16:creationId xmlns:a16="http://schemas.microsoft.com/office/drawing/2014/main" id="{D8B375F2-F7E3-4C81-8BA5-3D56A4E21DD1}"/>
              </a:ext>
            </a:extLst>
          </p:cNvPr>
          <p:cNvPicPr>
            <a:picLocks noChangeAspect="1"/>
          </p:cNvPicPr>
          <p:nvPr/>
        </p:nvPicPr>
        <p:blipFill rotWithShape="1">
          <a:blip r:embed="rId8">
            <a:extLst>
              <a:ext uri="{28A0092B-C50C-407E-A947-70E740481C1C}">
                <a14:useLocalDpi xmlns:a14="http://schemas.microsoft.com/office/drawing/2010/main" val="0"/>
              </a:ext>
            </a:extLst>
          </a:blip>
          <a:srcRect l="7991" t="23232" r="17272" b="17705"/>
          <a:stretch/>
        </p:blipFill>
        <p:spPr>
          <a:xfrm flipH="1">
            <a:off x="3802524" y="3087614"/>
            <a:ext cx="2550960" cy="16681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Marcador de contenido 11">
            <a:extLst>
              <a:ext uri="{FF2B5EF4-FFF2-40B4-BE49-F238E27FC236}">
                <a16:creationId xmlns:a16="http://schemas.microsoft.com/office/drawing/2014/main" id="{D7306B8F-A0D0-4F46-B834-CEB4E6C61C87}"/>
              </a:ext>
            </a:extLst>
          </p:cNvPr>
          <p:cNvPicPr>
            <a:picLocks noGrp="1" noChangeAspect="1"/>
          </p:cNvPicPr>
          <p:nvPr>
            <p:ph idx="1"/>
          </p:nvPr>
        </p:nvPicPr>
        <p:blipFill rotWithShape="1">
          <a:blip r:embed="rId9">
            <a:extLst>
              <a:ext uri="{28A0092B-C50C-407E-A947-70E740481C1C}">
                <a14:useLocalDpi xmlns:a14="http://schemas.microsoft.com/office/drawing/2010/main" val="0"/>
              </a:ext>
            </a:extLst>
          </a:blip>
          <a:srcRect l="8805" t="15421" r="27887" b="8375"/>
          <a:stretch/>
        </p:blipFill>
        <p:spPr>
          <a:xfrm>
            <a:off x="465089" y="1187669"/>
            <a:ext cx="3208895" cy="1829624"/>
          </a:xfrm>
          <a:prstGeom prst="rect">
            <a:avLst/>
          </a:prstGeom>
        </p:spPr>
      </p:pic>
      <p:pic>
        <p:nvPicPr>
          <p:cNvPr id="13" name="Imagen 12">
            <a:extLst>
              <a:ext uri="{FF2B5EF4-FFF2-40B4-BE49-F238E27FC236}">
                <a16:creationId xmlns:a16="http://schemas.microsoft.com/office/drawing/2014/main" id="{606CE369-D688-40DF-8165-69D8618BDE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2022" y="4896400"/>
            <a:ext cx="2834826" cy="1788031"/>
          </a:xfrm>
          <a:prstGeom prst="rect">
            <a:avLst/>
          </a:prstGeom>
        </p:spPr>
      </p:pic>
      <p:pic>
        <p:nvPicPr>
          <p:cNvPr id="14" name="Imagen 13">
            <a:extLst>
              <a:ext uri="{FF2B5EF4-FFF2-40B4-BE49-F238E27FC236}">
                <a16:creationId xmlns:a16="http://schemas.microsoft.com/office/drawing/2014/main" id="{A450D526-BD8B-4677-B009-8857890264A9}"/>
              </a:ext>
            </a:extLst>
          </p:cNvPr>
          <p:cNvPicPr>
            <a:picLocks noChangeAspect="1"/>
          </p:cNvPicPr>
          <p:nvPr/>
        </p:nvPicPr>
        <p:blipFill>
          <a:blip r:embed="rId11"/>
          <a:stretch>
            <a:fillRect/>
          </a:stretch>
        </p:blipFill>
        <p:spPr>
          <a:xfrm>
            <a:off x="2493986" y="30456"/>
            <a:ext cx="4534293" cy="947487"/>
          </a:xfrm>
          <a:prstGeom prst="rect">
            <a:avLst/>
          </a:prstGeom>
        </p:spPr>
      </p:pic>
    </p:spTree>
    <p:extLst>
      <p:ext uri="{BB962C8B-B14F-4D97-AF65-F5344CB8AC3E}">
        <p14:creationId xmlns:p14="http://schemas.microsoft.com/office/powerpoint/2010/main" val="1211303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D708C402-849C-4237-9D7E-A7B29AE73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499" y="5899532"/>
            <a:ext cx="1000664" cy="983634"/>
          </a:xfrm>
          <a:prstGeom prst="rect">
            <a:avLst/>
          </a:prstGeom>
        </p:spPr>
      </p:pic>
      <p:graphicFrame>
        <p:nvGraphicFramePr>
          <p:cNvPr id="11" name="Gráfico 10">
            <a:extLst>
              <a:ext uri="{FF2B5EF4-FFF2-40B4-BE49-F238E27FC236}">
                <a16:creationId xmlns:a16="http://schemas.microsoft.com/office/drawing/2014/main" id="{97708306-42EC-4B05-B6EA-DD70087C572B}"/>
              </a:ext>
            </a:extLst>
          </p:cNvPr>
          <p:cNvGraphicFramePr/>
          <p:nvPr>
            <p:extLst>
              <p:ext uri="{D42A27DB-BD31-4B8C-83A1-F6EECF244321}">
                <p14:modId xmlns:p14="http://schemas.microsoft.com/office/powerpoint/2010/main" val="1197907398"/>
              </p:ext>
            </p:extLst>
          </p:nvPr>
        </p:nvGraphicFramePr>
        <p:xfrm>
          <a:off x="1509624" y="1182139"/>
          <a:ext cx="8128000" cy="5555092"/>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a:extLst>
              <a:ext uri="{FF2B5EF4-FFF2-40B4-BE49-F238E27FC236}">
                <a16:creationId xmlns:a16="http://schemas.microsoft.com/office/drawing/2014/main" id="{9C67B3CA-A71C-40E7-BF44-07D39769D90E}"/>
              </a:ext>
            </a:extLst>
          </p:cNvPr>
          <p:cNvSpPr txBox="1"/>
          <p:nvPr/>
        </p:nvSpPr>
        <p:spPr>
          <a:xfrm>
            <a:off x="8149905" y="1949927"/>
            <a:ext cx="6098796" cy="369332"/>
          </a:xfrm>
          <a:prstGeom prst="rect">
            <a:avLst/>
          </a:prstGeom>
          <a:noFill/>
        </p:spPr>
        <p:txBody>
          <a:bodyPr wrap="square">
            <a:spAutoFit/>
          </a:bodyPr>
          <a:lstStyle/>
          <a:p>
            <a:r>
              <a:rPr lang="es-MX" sz="1800" b="0" i="0" u="none" strike="noStrike" baseline="0" dirty="0">
                <a:solidFill>
                  <a:srgbClr val="000000"/>
                </a:solidFill>
                <a:latin typeface="Calibri" panose="020F0502020204030204" pitchFamily="34" charset="0"/>
              </a:rPr>
              <a:t> 	</a:t>
            </a:r>
          </a:p>
        </p:txBody>
      </p:sp>
      <p:sp>
        <p:nvSpPr>
          <p:cNvPr id="12" name="CuadroTexto 1">
            <a:extLst>
              <a:ext uri="{FF2B5EF4-FFF2-40B4-BE49-F238E27FC236}">
                <a16:creationId xmlns:a16="http://schemas.microsoft.com/office/drawing/2014/main" id="{3D3253CE-16FB-4990-B92E-FADCB31B157D}"/>
              </a:ext>
            </a:extLst>
          </p:cNvPr>
          <p:cNvSpPr txBox="1"/>
          <p:nvPr/>
        </p:nvSpPr>
        <p:spPr>
          <a:xfrm rot="16200000">
            <a:off x="8638602" y="6086530"/>
            <a:ext cx="748469" cy="296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b="1" dirty="0"/>
              <a:t>MARZO</a:t>
            </a:r>
            <a:endParaRPr lang="es-MX" sz="1100" b="1" dirty="0"/>
          </a:p>
        </p:txBody>
      </p:sp>
      <p:pic>
        <p:nvPicPr>
          <p:cNvPr id="7" name="Imagen 6">
            <a:extLst>
              <a:ext uri="{FF2B5EF4-FFF2-40B4-BE49-F238E27FC236}">
                <a16:creationId xmlns:a16="http://schemas.microsoft.com/office/drawing/2014/main" id="{29389118-1524-46D4-A57D-BA53A8952751}"/>
              </a:ext>
            </a:extLst>
          </p:cNvPr>
          <p:cNvPicPr>
            <a:picLocks noChangeAspect="1"/>
          </p:cNvPicPr>
          <p:nvPr/>
        </p:nvPicPr>
        <p:blipFill>
          <a:blip r:embed="rId4"/>
          <a:stretch>
            <a:fillRect/>
          </a:stretch>
        </p:blipFill>
        <p:spPr>
          <a:xfrm>
            <a:off x="3524793" y="106483"/>
            <a:ext cx="4534293" cy="929721"/>
          </a:xfrm>
          <a:prstGeom prst="rect">
            <a:avLst/>
          </a:prstGeom>
        </p:spPr>
      </p:pic>
    </p:spTree>
    <p:extLst>
      <p:ext uri="{BB962C8B-B14F-4D97-AF65-F5344CB8AC3E}">
        <p14:creationId xmlns:p14="http://schemas.microsoft.com/office/powerpoint/2010/main" val="173250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0714EE0D-416F-4563-9B22-2B6962B5B539}"/>
              </a:ext>
            </a:extLst>
          </p:cNvPr>
          <p:cNvSpPr>
            <a:spLocks noGrp="1"/>
          </p:cNvSpPr>
          <p:nvPr>
            <p:ph type="subTitle" idx="1"/>
          </p:nvPr>
        </p:nvSpPr>
        <p:spPr>
          <a:xfrm>
            <a:off x="696286" y="1483418"/>
            <a:ext cx="8406329" cy="693908"/>
          </a:xfrm>
        </p:spPr>
        <p:txBody>
          <a:bodyPr>
            <a:noAutofit/>
          </a:bodyPr>
          <a:lstStyle/>
          <a:p>
            <a:pPr algn="ctr"/>
            <a:r>
              <a:rPr lang="es-MX" sz="2400" b="1" i="1" dirty="0"/>
              <a:t>OPERATIVO “LIBERANDO ESPACIOS”</a:t>
            </a:r>
          </a:p>
        </p:txBody>
      </p:sp>
      <p:pic>
        <p:nvPicPr>
          <p:cNvPr id="5" name="Marcador de contenido 4">
            <a:extLst>
              <a:ext uri="{FF2B5EF4-FFF2-40B4-BE49-F238E27FC236}">
                <a16:creationId xmlns:a16="http://schemas.microsoft.com/office/drawing/2014/main" id="{D708C402-849C-4237-9D7E-A7B29AE73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33758"/>
            <a:ext cx="1271040" cy="1249409"/>
          </a:xfrm>
          <a:prstGeom prst="rect">
            <a:avLst/>
          </a:prstGeom>
        </p:spPr>
      </p:pic>
      <p:sp>
        <p:nvSpPr>
          <p:cNvPr id="2" name="CuadroTexto 1">
            <a:extLst>
              <a:ext uri="{FF2B5EF4-FFF2-40B4-BE49-F238E27FC236}">
                <a16:creationId xmlns:a16="http://schemas.microsoft.com/office/drawing/2014/main" id="{AA81F3EB-F54E-41F0-83E3-63F8B2076459}"/>
              </a:ext>
            </a:extLst>
          </p:cNvPr>
          <p:cNvSpPr txBox="1"/>
          <p:nvPr/>
        </p:nvSpPr>
        <p:spPr>
          <a:xfrm>
            <a:off x="1199625" y="1986506"/>
            <a:ext cx="8640661" cy="1477328"/>
          </a:xfrm>
          <a:prstGeom prst="rect">
            <a:avLst/>
          </a:prstGeom>
          <a:noFill/>
        </p:spPr>
        <p:txBody>
          <a:bodyPr wrap="square" rtlCol="0">
            <a:spAutoFit/>
          </a:bodyPr>
          <a:lstStyle/>
          <a:p>
            <a:pPr algn="just"/>
            <a:r>
              <a:rPr lang="es-MX" dirty="0"/>
              <a:t>POR PARTE DE LOS ELEMENTOS DE TRANSITO MUNICIPAL SE IMPLEMENTO A DIARIO EN SUS RECORRIDOS EL OPERATIVO “LIBERANDO ESPACIOS”, EN LAS DIFERENTES COLONIAS DEL PUERTO,COMO TAMBIEN ATENDIENDO REPORTES DE LA CIUDADANIA, ESTO CON EL OBJETIVO DE HACER RESPETAR TODO ESPACIO DE LA VÍA  PUBLICA Y NO SEAN TOMADAS INDEBIDAMENTE.</a:t>
            </a:r>
          </a:p>
        </p:txBody>
      </p:sp>
      <p:pic>
        <p:nvPicPr>
          <p:cNvPr id="8" name="Imagen 7">
            <a:extLst>
              <a:ext uri="{FF2B5EF4-FFF2-40B4-BE49-F238E27FC236}">
                <a16:creationId xmlns:a16="http://schemas.microsoft.com/office/drawing/2014/main" id="{400D7FB7-8F61-4DA6-B943-272D73642D1E}"/>
              </a:ext>
            </a:extLst>
          </p:cNvPr>
          <p:cNvPicPr>
            <a:picLocks noChangeAspect="1"/>
          </p:cNvPicPr>
          <p:nvPr/>
        </p:nvPicPr>
        <p:blipFill rotWithShape="1">
          <a:blip r:embed="rId3">
            <a:extLst>
              <a:ext uri="{28A0092B-C50C-407E-A947-70E740481C1C}">
                <a14:useLocalDpi xmlns:a14="http://schemas.microsoft.com/office/drawing/2010/main" val="0"/>
              </a:ext>
            </a:extLst>
          </a:blip>
          <a:srcRect l="2213" r="27158" b="4985"/>
          <a:stretch/>
        </p:blipFill>
        <p:spPr>
          <a:xfrm flipH="1">
            <a:off x="1271038" y="3550002"/>
            <a:ext cx="1678895" cy="1575260"/>
          </a:xfrm>
          <a:prstGeom prst="rect">
            <a:avLst/>
          </a:prstGeom>
        </p:spPr>
      </p:pic>
      <p:pic>
        <p:nvPicPr>
          <p:cNvPr id="11" name="Imagen 10">
            <a:extLst>
              <a:ext uri="{FF2B5EF4-FFF2-40B4-BE49-F238E27FC236}">
                <a16:creationId xmlns:a16="http://schemas.microsoft.com/office/drawing/2014/main" id="{53D8FCC5-831A-41B9-9124-FEE7492CCDDD}"/>
              </a:ext>
            </a:extLst>
          </p:cNvPr>
          <p:cNvPicPr>
            <a:picLocks noChangeAspect="1"/>
          </p:cNvPicPr>
          <p:nvPr/>
        </p:nvPicPr>
        <p:blipFill rotWithShape="1">
          <a:blip r:embed="rId4">
            <a:extLst>
              <a:ext uri="{28A0092B-C50C-407E-A947-70E740481C1C}">
                <a14:useLocalDpi xmlns:a14="http://schemas.microsoft.com/office/drawing/2010/main" val="0"/>
              </a:ext>
            </a:extLst>
          </a:blip>
          <a:srcRect t="17276" r="737" b="28463"/>
          <a:stretch/>
        </p:blipFill>
        <p:spPr>
          <a:xfrm>
            <a:off x="3068336" y="3531986"/>
            <a:ext cx="1885327" cy="1615940"/>
          </a:xfrm>
          <a:prstGeom prst="rect">
            <a:avLst/>
          </a:prstGeom>
        </p:spPr>
      </p:pic>
      <p:pic>
        <p:nvPicPr>
          <p:cNvPr id="6" name="Imagen 5">
            <a:extLst>
              <a:ext uri="{FF2B5EF4-FFF2-40B4-BE49-F238E27FC236}">
                <a16:creationId xmlns:a16="http://schemas.microsoft.com/office/drawing/2014/main" id="{6DB7F958-F79E-4195-B4CB-AC286BA7F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1037" y="5245834"/>
            <a:ext cx="1678895" cy="1534650"/>
          </a:xfrm>
          <a:prstGeom prst="rect">
            <a:avLst/>
          </a:prstGeom>
        </p:spPr>
      </p:pic>
      <p:pic>
        <p:nvPicPr>
          <p:cNvPr id="10" name="Imagen 9">
            <a:extLst>
              <a:ext uri="{FF2B5EF4-FFF2-40B4-BE49-F238E27FC236}">
                <a16:creationId xmlns:a16="http://schemas.microsoft.com/office/drawing/2014/main" id="{CAA5E90C-1E31-4BC3-B3C3-A22FEC1BC2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3883" y="5260945"/>
            <a:ext cx="1869779" cy="1519539"/>
          </a:xfrm>
          <a:prstGeom prst="rect">
            <a:avLst/>
          </a:prstGeom>
        </p:spPr>
      </p:pic>
      <p:pic>
        <p:nvPicPr>
          <p:cNvPr id="13" name="Imagen 12">
            <a:extLst>
              <a:ext uri="{FF2B5EF4-FFF2-40B4-BE49-F238E27FC236}">
                <a16:creationId xmlns:a16="http://schemas.microsoft.com/office/drawing/2014/main" id="{5FF93E7F-6AF9-4B16-90A5-B5E8BA08AA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2066" y="3531986"/>
            <a:ext cx="2147876" cy="1615941"/>
          </a:xfrm>
          <a:prstGeom prst="rect">
            <a:avLst/>
          </a:prstGeom>
        </p:spPr>
      </p:pic>
      <p:pic>
        <p:nvPicPr>
          <p:cNvPr id="15" name="Imagen 14">
            <a:extLst>
              <a:ext uri="{FF2B5EF4-FFF2-40B4-BE49-F238E27FC236}">
                <a16:creationId xmlns:a16="http://schemas.microsoft.com/office/drawing/2014/main" id="{F8665345-AD8E-4F95-88A0-74275ED7E2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7614" y="5303156"/>
            <a:ext cx="2147876" cy="1477328"/>
          </a:xfrm>
          <a:prstGeom prst="rect">
            <a:avLst/>
          </a:prstGeom>
        </p:spPr>
      </p:pic>
      <p:pic>
        <p:nvPicPr>
          <p:cNvPr id="17" name="Imagen 16">
            <a:extLst>
              <a:ext uri="{FF2B5EF4-FFF2-40B4-BE49-F238E27FC236}">
                <a16:creationId xmlns:a16="http://schemas.microsoft.com/office/drawing/2014/main" id="{3F94836B-1DC9-4812-9350-8ECF361688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8346" y="3550002"/>
            <a:ext cx="2338392" cy="1597924"/>
          </a:xfrm>
          <a:prstGeom prst="rect">
            <a:avLst/>
          </a:prstGeom>
        </p:spPr>
      </p:pic>
      <p:pic>
        <p:nvPicPr>
          <p:cNvPr id="14" name="Imagen 13">
            <a:extLst>
              <a:ext uri="{FF2B5EF4-FFF2-40B4-BE49-F238E27FC236}">
                <a16:creationId xmlns:a16="http://schemas.microsoft.com/office/drawing/2014/main" id="{98CE4F55-7971-4863-9B43-A9EC6337E8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9443" y="5260945"/>
            <a:ext cx="2307296" cy="1519538"/>
          </a:xfrm>
          <a:prstGeom prst="rect">
            <a:avLst/>
          </a:prstGeom>
        </p:spPr>
      </p:pic>
      <p:pic>
        <p:nvPicPr>
          <p:cNvPr id="16" name="Imagen 15">
            <a:extLst>
              <a:ext uri="{FF2B5EF4-FFF2-40B4-BE49-F238E27FC236}">
                <a16:creationId xmlns:a16="http://schemas.microsoft.com/office/drawing/2014/main" id="{0FEFF423-B327-4B5D-B865-9E8E9C8A5ABB}"/>
              </a:ext>
            </a:extLst>
          </p:cNvPr>
          <p:cNvPicPr>
            <a:picLocks noChangeAspect="1"/>
          </p:cNvPicPr>
          <p:nvPr/>
        </p:nvPicPr>
        <p:blipFill>
          <a:blip r:embed="rId11"/>
          <a:stretch>
            <a:fillRect/>
          </a:stretch>
        </p:blipFill>
        <p:spPr>
          <a:xfrm>
            <a:off x="3083883" y="77517"/>
            <a:ext cx="4534293" cy="1089132"/>
          </a:xfrm>
          <a:prstGeom prst="rect">
            <a:avLst/>
          </a:prstGeom>
        </p:spPr>
      </p:pic>
    </p:spTree>
    <p:extLst>
      <p:ext uri="{BB962C8B-B14F-4D97-AF65-F5344CB8AC3E}">
        <p14:creationId xmlns:p14="http://schemas.microsoft.com/office/powerpoint/2010/main" val="3086962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0714EE0D-416F-4563-9B22-2B6962B5B539}"/>
              </a:ext>
            </a:extLst>
          </p:cNvPr>
          <p:cNvSpPr>
            <a:spLocks noGrp="1"/>
          </p:cNvSpPr>
          <p:nvPr>
            <p:ph type="subTitle" idx="1"/>
          </p:nvPr>
        </p:nvSpPr>
        <p:spPr>
          <a:xfrm>
            <a:off x="1786408" y="1508348"/>
            <a:ext cx="7766936" cy="1096899"/>
          </a:xfrm>
        </p:spPr>
        <p:txBody>
          <a:bodyPr>
            <a:normAutofit/>
          </a:bodyPr>
          <a:lstStyle/>
          <a:p>
            <a:pPr algn="ctr"/>
            <a:r>
              <a:rPr lang="es-MX" sz="4400" b="1" i="1" dirty="0"/>
              <a:t>GRACIAS</a:t>
            </a:r>
          </a:p>
        </p:txBody>
      </p:sp>
      <p:pic>
        <p:nvPicPr>
          <p:cNvPr id="12" name="Marcador de contenido 4">
            <a:extLst>
              <a:ext uri="{FF2B5EF4-FFF2-40B4-BE49-F238E27FC236}">
                <a16:creationId xmlns:a16="http://schemas.microsoft.com/office/drawing/2014/main" id="{F78003E5-7DBD-4CF5-B64C-342CFB947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8591"/>
            <a:ext cx="1271040" cy="1249409"/>
          </a:xfrm>
          <a:prstGeom prst="rect">
            <a:avLst/>
          </a:prstGeom>
        </p:spPr>
      </p:pic>
      <p:pic>
        <p:nvPicPr>
          <p:cNvPr id="6" name="Picture 2" descr="Listo operativo de vigilancia de las Fiestas Patrias 2023 – Meridiano.mx">
            <a:extLst>
              <a:ext uri="{FF2B5EF4-FFF2-40B4-BE49-F238E27FC236}">
                <a16:creationId xmlns:a16="http://schemas.microsoft.com/office/drawing/2014/main" id="{BE1906B0-018E-4549-8D15-854982BB4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656" y="2274073"/>
            <a:ext cx="6368995" cy="374904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B6244972-7247-41C6-A61A-13D7C68B8A12}"/>
              </a:ext>
            </a:extLst>
          </p:cNvPr>
          <p:cNvPicPr>
            <a:picLocks noChangeAspect="1"/>
          </p:cNvPicPr>
          <p:nvPr/>
        </p:nvPicPr>
        <p:blipFill>
          <a:blip r:embed="rId4"/>
          <a:stretch>
            <a:fillRect/>
          </a:stretch>
        </p:blipFill>
        <p:spPr>
          <a:xfrm>
            <a:off x="3556006" y="101170"/>
            <a:ext cx="4534293" cy="855271"/>
          </a:xfrm>
          <a:prstGeom prst="rect">
            <a:avLst/>
          </a:prstGeom>
        </p:spPr>
      </p:pic>
    </p:spTree>
    <p:extLst>
      <p:ext uri="{BB962C8B-B14F-4D97-AF65-F5344CB8AC3E}">
        <p14:creationId xmlns:p14="http://schemas.microsoft.com/office/powerpoint/2010/main" val="2956796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811C96-2898-49BB-B12A-6AEA2897DF7F}"/>
              </a:ext>
            </a:extLst>
          </p:cNvPr>
          <p:cNvSpPr>
            <a:spLocks noGrp="1"/>
          </p:cNvSpPr>
          <p:nvPr>
            <p:ph type="title"/>
          </p:nvPr>
        </p:nvSpPr>
        <p:spPr>
          <a:xfrm>
            <a:off x="677334" y="1096806"/>
            <a:ext cx="8596668" cy="833593"/>
          </a:xfrm>
        </p:spPr>
        <p:txBody>
          <a:bodyPr/>
          <a:lstStyle/>
          <a:p>
            <a:pPr algn="ctr"/>
            <a:r>
              <a:rPr lang="es-MX" dirty="0"/>
              <a:t>E N E R O  2  0  2  5</a:t>
            </a:r>
          </a:p>
        </p:txBody>
      </p:sp>
      <p:pic>
        <p:nvPicPr>
          <p:cNvPr id="7" name="Marcador de contenido 6">
            <a:extLst>
              <a:ext uri="{FF2B5EF4-FFF2-40B4-BE49-F238E27FC236}">
                <a16:creationId xmlns:a16="http://schemas.microsoft.com/office/drawing/2014/main" id="{6058FF0C-5825-4C25-9313-2A9344C326DD}"/>
              </a:ext>
            </a:extLst>
          </p:cNvPr>
          <p:cNvPicPr>
            <a:picLocks noGrp="1" noChangeAspect="1"/>
          </p:cNvPicPr>
          <p:nvPr>
            <p:ph idx="1"/>
          </p:nvPr>
        </p:nvPicPr>
        <p:blipFill>
          <a:blip r:embed="rId2"/>
          <a:stretch>
            <a:fillRect/>
          </a:stretch>
        </p:blipFill>
        <p:spPr>
          <a:xfrm>
            <a:off x="520116" y="1898412"/>
            <a:ext cx="9202723" cy="2159000"/>
          </a:xfrm>
        </p:spPr>
      </p:pic>
      <p:pic>
        <p:nvPicPr>
          <p:cNvPr id="4" name="Imagen 3">
            <a:extLst>
              <a:ext uri="{FF2B5EF4-FFF2-40B4-BE49-F238E27FC236}">
                <a16:creationId xmlns:a16="http://schemas.microsoft.com/office/drawing/2014/main" id="{30A03F05-1443-4E2F-8D38-6BD78C70D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17" y="4116513"/>
            <a:ext cx="2938776" cy="2373663"/>
          </a:xfrm>
          <a:prstGeom prst="rect">
            <a:avLst/>
          </a:prstGeom>
        </p:spPr>
      </p:pic>
      <p:pic>
        <p:nvPicPr>
          <p:cNvPr id="5" name="Imagen 4">
            <a:extLst>
              <a:ext uri="{FF2B5EF4-FFF2-40B4-BE49-F238E27FC236}">
                <a16:creationId xmlns:a16="http://schemas.microsoft.com/office/drawing/2014/main" id="{767DA0C3-683D-4FDA-BDE6-FCDBB7376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6235" y="4215524"/>
            <a:ext cx="2690486" cy="2373662"/>
          </a:xfrm>
          <a:prstGeom prst="rect">
            <a:avLst/>
          </a:prstGeom>
        </p:spPr>
      </p:pic>
      <p:pic>
        <p:nvPicPr>
          <p:cNvPr id="6" name="Imagen 5">
            <a:extLst>
              <a:ext uri="{FF2B5EF4-FFF2-40B4-BE49-F238E27FC236}">
                <a16:creationId xmlns:a16="http://schemas.microsoft.com/office/drawing/2014/main" id="{607244E3-4BB6-4AF3-A173-8F1286CDB1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042" y="4089400"/>
            <a:ext cx="3074798" cy="2373662"/>
          </a:xfrm>
          <a:prstGeom prst="rect">
            <a:avLst/>
          </a:prstGeom>
        </p:spPr>
      </p:pic>
      <p:pic>
        <p:nvPicPr>
          <p:cNvPr id="8" name="Imagen 7">
            <a:extLst>
              <a:ext uri="{FF2B5EF4-FFF2-40B4-BE49-F238E27FC236}">
                <a16:creationId xmlns:a16="http://schemas.microsoft.com/office/drawing/2014/main" id="{4909E051-1612-42E8-9C1C-0FB8D9BC1944}"/>
              </a:ext>
            </a:extLst>
          </p:cNvPr>
          <p:cNvPicPr>
            <a:picLocks noChangeAspect="1"/>
          </p:cNvPicPr>
          <p:nvPr/>
        </p:nvPicPr>
        <p:blipFill>
          <a:blip r:embed="rId6"/>
          <a:stretch>
            <a:fillRect/>
          </a:stretch>
        </p:blipFill>
        <p:spPr>
          <a:xfrm>
            <a:off x="2778558" y="107985"/>
            <a:ext cx="4534293" cy="929721"/>
          </a:xfrm>
          <a:prstGeom prst="rect">
            <a:avLst/>
          </a:prstGeom>
        </p:spPr>
      </p:pic>
    </p:spTree>
    <p:extLst>
      <p:ext uri="{BB962C8B-B14F-4D97-AF65-F5344CB8AC3E}">
        <p14:creationId xmlns:p14="http://schemas.microsoft.com/office/powerpoint/2010/main" val="3997740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EA2A89-4138-4ACB-8081-2D284880794A}"/>
              </a:ext>
            </a:extLst>
          </p:cNvPr>
          <p:cNvSpPr>
            <a:spLocks noGrp="1"/>
          </p:cNvSpPr>
          <p:nvPr>
            <p:ph type="title"/>
          </p:nvPr>
        </p:nvSpPr>
        <p:spPr>
          <a:xfrm>
            <a:off x="813969" y="1027031"/>
            <a:ext cx="8596668" cy="1059809"/>
          </a:xfrm>
        </p:spPr>
        <p:txBody>
          <a:bodyPr/>
          <a:lstStyle/>
          <a:p>
            <a:pPr algn="ctr"/>
            <a:r>
              <a:rPr lang="es-MX" dirty="0"/>
              <a:t>F E B R E R O  2  0  2  5</a:t>
            </a:r>
          </a:p>
        </p:txBody>
      </p:sp>
      <p:pic>
        <p:nvPicPr>
          <p:cNvPr id="6" name="Imagen 5">
            <a:extLst>
              <a:ext uri="{FF2B5EF4-FFF2-40B4-BE49-F238E27FC236}">
                <a16:creationId xmlns:a16="http://schemas.microsoft.com/office/drawing/2014/main" id="{8C05D120-002F-4BD0-A2D9-46FDFA513CA1}"/>
              </a:ext>
            </a:extLst>
          </p:cNvPr>
          <p:cNvPicPr>
            <a:picLocks noChangeAspect="1"/>
          </p:cNvPicPr>
          <p:nvPr/>
        </p:nvPicPr>
        <p:blipFill>
          <a:blip r:embed="rId2"/>
          <a:stretch>
            <a:fillRect/>
          </a:stretch>
        </p:blipFill>
        <p:spPr>
          <a:xfrm>
            <a:off x="353334" y="1669409"/>
            <a:ext cx="9244668" cy="2069983"/>
          </a:xfrm>
          <a:prstGeom prst="rect">
            <a:avLst/>
          </a:prstGeom>
        </p:spPr>
      </p:pic>
      <p:pic>
        <p:nvPicPr>
          <p:cNvPr id="4" name="Imagen 3">
            <a:extLst>
              <a:ext uri="{FF2B5EF4-FFF2-40B4-BE49-F238E27FC236}">
                <a16:creationId xmlns:a16="http://schemas.microsoft.com/office/drawing/2014/main" id="{BBA9CC18-5EEB-440B-9F2F-AD0AC97EF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72" y="3819424"/>
            <a:ext cx="3072424" cy="2705152"/>
          </a:xfrm>
          <a:prstGeom prst="rect">
            <a:avLst/>
          </a:prstGeom>
        </p:spPr>
      </p:pic>
      <p:pic>
        <p:nvPicPr>
          <p:cNvPr id="7" name="Imagen 6">
            <a:extLst>
              <a:ext uri="{FF2B5EF4-FFF2-40B4-BE49-F238E27FC236}">
                <a16:creationId xmlns:a16="http://schemas.microsoft.com/office/drawing/2014/main" id="{A157E340-F2FD-4F15-903C-7B3DEC72F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494" y="3851865"/>
            <a:ext cx="3072424" cy="2705152"/>
          </a:xfrm>
          <a:prstGeom prst="rect">
            <a:avLst/>
          </a:prstGeom>
        </p:spPr>
      </p:pic>
      <p:pic>
        <p:nvPicPr>
          <p:cNvPr id="8" name="Imagen 7">
            <a:extLst>
              <a:ext uri="{FF2B5EF4-FFF2-40B4-BE49-F238E27FC236}">
                <a16:creationId xmlns:a16="http://schemas.microsoft.com/office/drawing/2014/main" id="{BF91E312-5C9B-4B41-B470-CCEA72BBB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8816" y="3819424"/>
            <a:ext cx="2734024" cy="2705152"/>
          </a:xfrm>
          <a:prstGeom prst="rect">
            <a:avLst/>
          </a:prstGeom>
        </p:spPr>
      </p:pic>
      <p:pic>
        <p:nvPicPr>
          <p:cNvPr id="9" name="Imagen 8">
            <a:extLst>
              <a:ext uri="{FF2B5EF4-FFF2-40B4-BE49-F238E27FC236}">
                <a16:creationId xmlns:a16="http://schemas.microsoft.com/office/drawing/2014/main" id="{06445F3B-8691-4489-9453-7E6AC0B5F61D}"/>
              </a:ext>
            </a:extLst>
          </p:cNvPr>
          <p:cNvPicPr>
            <a:picLocks noChangeAspect="1"/>
          </p:cNvPicPr>
          <p:nvPr/>
        </p:nvPicPr>
        <p:blipFill>
          <a:blip r:embed="rId6"/>
          <a:stretch>
            <a:fillRect/>
          </a:stretch>
        </p:blipFill>
        <p:spPr>
          <a:xfrm>
            <a:off x="2778558" y="107985"/>
            <a:ext cx="4534293" cy="929721"/>
          </a:xfrm>
          <a:prstGeom prst="rect">
            <a:avLst/>
          </a:prstGeom>
        </p:spPr>
      </p:pic>
    </p:spTree>
    <p:extLst>
      <p:ext uri="{BB962C8B-B14F-4D97-AF65-F5344CB8AC3E}">
        <p14:creationId xmlns:p14="http://schemas.microsoft.com/office/powerpoint/2010/main" val="4194149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EA2A89-4138-4ACB-8081-2D284880794A}"/>
              </a:ext>
            </a:extLst>
          </p:cNvPr>
          <p:cNvSpPr>
            <a:spLocks noGrp="1"/>
          </p:cNvSpPr>
          <p:nvPr>
            <p:ph type="title"/>
          </p:nvPr>
        </p:nvSpPr>
        <p:spPr>
          <a:xfrm>
            <a:off x="878829" y="1150878"/>
            <a:ext cx="8596668" cy="959141"/>
          </a:xfrm>
        </p:spPr>
        <p:txBody>
          <a:bodyPr/>
          <a:lstStyle/>
          <a:p>
            <a:pPr algn="ctr"/>
            <a:r>
              <a:rPr lang="es-MX" dirty="0"/>
              <a:t>M A R Z O  2  0  2  5</a:t>
            </a:r>
          </a:p>
        </p:txBody>
      </p:sp>
      <p:pic>
        <p:nvPicPr>
          <p:cNvPr id="7" name="Marcador de contenido 6">
            <a:extLst>
              <a:ext uri="{FF2B5EF4-FFF2-40B4-BE49-F238E27FC236}">
                <a16:creationId xmlns:a16="http://schemas.microsoft.com/office/drawing/2014/main" id="{546B1B56-7872-4D3E-920E-A11E6212DDAB}"/>
              </a:ext>
            </a:extLst>
          </p:cNvPr>
          <p:cNvPicPr>
            <a:picLocks noGrp="1" noChangeAspect="1"/>
          </p:cNvPicPr>
          <p:nvPr>
            <p:ph idx="1"/>
          </p:nvPr>
        </p:nvPicPr>
        <p:blipFill>
          <a:blip r:embed="rId2"/>
          <a:stretch>
            <a:fillRect/>
          </a:stretch>
        </p:blipFill>
        <p:spPr>
          <a:xfrm>
            <a:off x="621942" y="1758367"/>
            <a:ext cx="9110443" cy="2057019"/>
          </a:xfrm>
        </p:spPr>
      </p:pic>
      <p:pic>
        <p:nvPicPr>
          <p:cNvPr id="4" name="Imagen 3">
            <a:extLst>
              <a:ext uri="{FF2B5EF4-FFF2-40B4-BE49-F238E27FC236}">
                <a16:creationId xmlns:a16="http://schemas.microsoft.com/office/drawing/2014/main" id="{306C31B1-8BE4-4348-9942-F996773EBE0B}"/>
              </a:ext>
            </a:extLst>
          </p:cNvPr>
          <p:cNvPicPr>
            <a:picLocks noChangeAspect="1"/>
          </p:cNvPicPr>
          <p:nvPr/>
        </p:nvPicPr>
        <p:blipFill rotWithShape="1">
          <a:blip r:embed="rId3">
            <a:extLst>
              <a:ext uri="{28A0092B-C50C-407E-A947-70E740481C1C}">
                <a14:useLocalDpi xmlns:a14="http://schemas.microsoft.com/office/drawing/2010/main" val="0"/>
              </a:ext>
            </a:extLst>
          </a:blip>
          <a:srcRect t="29212" b="22910"/>
          <a:stretch/>
        </p:blipFill>
        <p:spPr>
          <a:xfrm>
            <a:off x="641542" y="4005013"/>
            <a:ext cx="2927490" cy="257138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Imagen 4">
            <a:extLst>
              <a:ext uri="{FF2B5EF4-FFF2-40B4-BE49-F238E27FC236}">
                <a16:creationId xmlns:a16="http://schemas.microsoft.com/office/drawing/2014/main" id="{4F7454A1-CF4A-4B5B-843D-E5FAA4BF1FF6}"/>
              </a:ext>
            </a:extLst>
          </p:cNvPr>
          <p:cNvPicPr>
            <a:picLocks noChangeAspect="1"/>
          </p:cNvPicPr>
          <p:nvPr/>
        </p:nvPicPr>
        <p:blipFill rotWithShape="1">
          <a:blip r:embed="rId4">
            <a:extLst>
              <a:ext uri="{28A0092B-C50C-407E-A947-70E740481C1C}">
                <a14:useLocalDpi xmlns:a14="http://schemas.microsoft.com/office/drawing/2010/main" val="0"/>
              </a:ext>
            </a:extLst>
          </a:blip>
          <a:srcRect l="10794" t="7111" r="15651" b="49667"/>
          <a:stretch/>
        </p:blipFill>
        <p:spPr>
          <a:xfrm>
            <a:off x="3713419" y="4005013"/>
            <a:ext cx="2927490" cy="257138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Imagen 5">
            <a:extLst>
              <a:ext uri="{FF2B5EF4-FFF2-40B4-BE49-F238E27FC236}">
                <a16:creationId xmlns:a16="http://schemas.microsoft.com/office/drawing/2014/main" id="{26E92A76-D775-4319-A40E-E5C2B72C6391}"/>
              </a:ext>
            </a:extLst>
          </p:cNvPr>
          <p:cNvPicPr>
            <a:picLocks noChangeAspect="1"/>
          </p:cNvPicPr>
          <p:nvPr/>
        </p:nvPicPr>
        <p:blipFill rotWithShape="1">
          <a:blip r:embed="rId5">
            <a:extLst>
              <a:ext uri="{28A0092B-C50C-407E-A947-70E740481C1C}">
                <a14:useLocalDpi xmlns:a14="http://schemas.microsoft.com/office/drawing/2010/main" val="0"/>
              </a:ext>
            </a:extLst>
          </a:blip>
          <a:srcRect l="37094" t="38404" r="19566" b="20570"/>
          <a:stretch/>
        </p:blipFill>
        <p:spPr>
          <a:xfrm>
            <a:off x="6888461" y="4005013"/>
            <a:ext cx="2767266" cy="25997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Imagen 7">
            <a:extLst>
              <a:ext uri="{FF2B5EF4-FFF2-40B4-BE49-F238E27FC236}">
                <a16:creationId xmlns:a16="http://schemas.microsoft.com/office/drawing/2014/main" id="{A8E907D3-B7DD-461C-854F-0E5FB0DAC88A}"/>
              </a:ext>
            </a:extLst>
          </p:cNvPr>
          <p:cNvPicPr>
            <a:picLocks noChangeAspect="1"/>
          </p:cNvPicPr>
          <p:nvPr/>
        </p:nvPicPr>
        <p:blipFill>
          <a:blip r:embed="rId6"/>
          <a:stretch>
            <a:fillRect/>
          </a:stretch>
        </p:blipFill>
        <p:spPr>
          <a:xfrm>
            <a:off x="2910016" y="221157"/>
            <a:ext cx="4534293" cy="929721"/>
          </a:xfrm>
          <a:prstGeom prst="rect">
            <a:avLst/>
          </a:prstGeom>
        </p:spPr>
      </p:pic>
    </p:spTree>
    <p:extLst>
      <p:ext uri="{BB962C8B-B14F-4D97-AF65-F5344CB8AC3E}">
        <p14:creationId xmlns:p14="http://schemas.microsoft.com/office/powerpoint/2010/main" val="4140341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0714EE0D-416F-4563-9B22-2B6962B5B539}"/>
              </a:ext>
            </a:extLst>
          </p:cNvPr>
          <p:cNvSpPr>
            <a:spLocks noGrp="1"/>
          </p:cNvSpPr>
          <p:nvPr>
            <p:ph type="subTitle" idx="1"/>
          </p:nvPr>
        </p:nvSpPr>
        <p:spPr>
          <a:xfrm>
            <a:off x="635520" y="1346042"/>
            <a:ext cx="9027114" cy="661910"/>
          </a:xfrm>
        </p:spPr>
        <p:txBody>
          <a:bodyPr>
            <a:normAutofit/>
          </a:bodyPr>
          <a:lstStyle/>
          <a:p>
            <a:pPr algn="ctr"/>
            <a:r>
              <a:rPr lang="es-MX" sz="2400" b="1" i="1" dirty="0"/>
              <a:t>DETENCIONES ENERO-MARZO 2025</a:t>
            </a:r>
          </a:p>
        </p:txBody>
      </p:sp>
      <p:pic>
        <p:nvPicPr>
          <p:cNvPr id="5" name="Marcador de contenido 4">
            <a:extLst>
              <a:ext uri="{FF2B5EF4-FFF2-40B4-BE49-F238E27FC236}">
                <a16:creationId xmlns:a16="http://schemas.microsoft.com/office/drawing/2014/main" id="{D708C402-849C-4237-9D7E-A7B29AE73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33758"/>
            <a:ext cx="1271040" cy="1249409"/>
          </a:xfrm>
          <a:prstGeom prst="rect">
            <a:avLst/>
          </a:prstGeom>
        </p:spPr>
      </p:pic>
      <p:graphicFrame>
        <p:nvGraphicFramePr>
          <p:cNvPr id="7" name="Gráfico 6">
            <a:extLst>
              <a:ext uri="{FF2B5EF4-FFF2-40B4-BE49-F238E27FC236}">
                <a16:creationId xmlns:a16="http://schemas.microsoft.com/office/drawing/2014/main" id="{6BDC548E-B837-4851-9E87-C1E6C6AE1F20}"/>
              </a:ext>
            </a:extLst>
          </p:cNvPr>
          <p:cNvGraphicFramePr/>
          <p:nvPr>
            <p:extLst>
              <p:ext uri="{D42A27DB-BD31-4B8C-83A1-F6EECF244321}">
                <p14:modId xmlns:p14="http://schemas.microsoft.com/office/powerpoint/2010/main" val="2744256589"/>
              </p:ext>
            </p:extLst>
          </p:nvPr>
        </p:nvGraphicFramePr>
        <p:xfrm>
          <a:off x="1271040" y="1928439"/>
          <a:ext cx="8096619" cy="46949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a 3">
            <a:extLst>
              <a:ext uri="{FF2B5EF4-FFF2-40B4-BE49-F238E27FC236}">
                <a16:creationId xmlns:a16="http://schemas.microsoft.com/office/drawing/2014/main" id="{F4337EE3-F7A0-422D-A3EB-C3864539E4A2}"/>
              </a:ext>
            </a:extLst>
          </p:cNvPr>
          <p:cNvGraphicFramePr>
            <a:graphicFrameLocks noGrp="1"/>
          </p:cNvGraphicFramePr>
          <p:nvPr>
            <p:extLst>
              <p:ext uri="{D42A27DB-BD31-4B8C-83A1-F6EECF244321}">
                <p14:modId xmlns:p14="http://schemas.microsoft.com/office/powerpoint/2010/main" val="3676797689"/>
              </p:ext>
            </p:extLst>
          </p:nvPr>
        </p:nvGraphicFramePr>
        <p:xfrm>
          <a:off x="5454595" y="2446474"/>
          <a:ext cx="3808674" cy="1196340"/>
        </p:xfrm>
        <a:graphic>
          <a:graphicData uri="http://schemas.openxmlformats.org/drawingml/2006/table">
            <a:tbl>
              <a:tblPr>
                <a:tableStyleId>{5C22544A-7EE6-4342-B048-85BDC9FD1C3A}</a:tableStyleId>
              </a:tblPr>
              <a:tblGrid>
                <a:gridCol w="647734">
                  <a:extLst>
                    <a:ext uri="{9D8B030D-6E8A-4147-A177-3AD203B41FA5}">
                      <a16:colId xmlns:a16="http://schemas.microsoft.com/office/drawing/2014/main" val="1277622813"/>
                    </a:ext>
                  </a:extLst>
                </a:gridCol>
                <a:gridCol w="682279">
                  <a:extLst>
                    <a:ext uri="{9D8B030D-6E8A-4147-A177-3AD203B41FA5}">
                      <a16:colId xmlns:a16="http://schemas.microsoft.com/office/drawing/2014/main" val="2248494729"/>
                    </a:ext>
                  </a:extLst>
                </a:gridCol>
                <a:gridCol w="956752">
                  <a:extLst>
                    <a:ext uri="{9D8B030D-6E8A-4147-A177-3AD203B41FA5}">
                      <a16:colId xmlns:a16="http://schemas.microsoft.com/office/drawing/2014/main" val="3640731576"/>
                    </a:ext>
                  </a:extLst>
                </a:gridCol>
                <a:gridCol w="744628">
                  <a:extLst>
                    <a:ext uri="{9D8B030D-6E8A-4147-A177-3AD203B41FA5}">
                      <a16:colId xmlns:a16="http://schemas.microsoft.com/office/drawing/2014/main" val="2849210280"/>
                    </a:ext>
                  </a:extLst>
                </a:gridCol>
                <a:gridCol w="777281">
                  <a:extLst>
                    <a:ext uri="{9D8B030D-6E8A-4147-A177-3AD203B41FA5}">
                      <a16:colId xmlns:a16="http://schemas.microsoft.com/office/drawing/2014/main" val="1112350744"/>
                    </a:ext>
                  </a:extLst>
                </a:gridCol>
              </a:tblGrid>
              <a:tr h="182880">
                <a:tc gridSpan="5">
                  <a:txBody>
                    <a:bodyPr/>
                    <a:lstStyle/>
                    <a:p>
                      <a:pPr algn="ctr" fontAlgn="b"/>
                      <a:r>
                        <a:rPr lang="pt-BR" sz="1000" u="none" strike="noStrike" dirty="0">
                          <a:effectLst/>
                        </a:rPr>
                        <a:t>E N E R O - MARZO 2 0 2 5 </a:t>
                      </a:r>
                      <a:endParaRPr lang="pt-BR" sz="10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733629213"/>
                  </a:ext>
                </a:extLst>
              </a:tr>
              <a:tr h="182880">
                <a:tc>
                  <a:txBody>
                    <a:bodyPr/>
                    <a:lstStyle/>
                    <a:p>
                      <a:pPr algn="ctr" fontAlgn="b"/>
                      <a:r>
                        <a:rPr lang="es-MX" sz="900" b="0" i="0" u="none" strike="noStrike" dirty="0">
                          <a:solidFill>
                            <a:srgbClr val="000000"/>
                          </a:solidFill>
                          <a:effectLst/>
                          <a:latin typeface="Calibri" panose="020F0502020204030204" pitchFamily="34" charset="0"/>
                        </a:rPr>
                        <a:t>MES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900" u="none" strike="noStrike">
                          <a:effectLst/>
                        </a:rPr>
                        <a:t>DELITO</a:t>
                      </a:r>
                      <a:endParaRPr lang="es-MX" sz="9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900" u="none" strike="noStrike" dirty="0">
                          <a:effectLst/>
                        </a:rPr>
                        <a:t>ADMINISTRATIVO</a:t>
                      </a:r>
                    </a:p>
                    <a:p>
                      <a:pPr algn="ctr" fontAlgn="b"/>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MX" sz="900" u="none" strike="noStrike" dirty="0">
                          <a:effectLst/>
                        </a:rPr>
                        <a:t>ALCOHOLEMIA </a:t>
                      </a:r>
                      <a:endParaRPr lang="es-MX" sz="9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MX" sz="900" u="none" strike="noStrike" dirty="0">
                          <a:effectLst/>
                        </a:rPr>
                        <a:t>TOTAL</a:t>
                      </a:r>
                      <a:endParaRPr lang="es-MX" sz="9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661746"/>
                  </a:ext>
                </a:extLst>
              </a:tr>
              <a:tr h="182880">
                <a:tc>
                  <a:txBody>
                    <a:bodyPr/>
                    <a:lstStyle/>
                    <a:p>
                      <a:pPr algn="ctr" fontAlgn="b"/>
                      <a:r>
                        <a:rPr lang="es-MX" sz="1000" b="0" i="0" u="none" strike="noStrike" dirty="0">
                          <a:solidFill>
                            <a:srgbClr val="000000"/>
                          </a:solidFill>
                          <a:effectLst/>
                          <a:latin typeface="Calibri" panose="020F0502020204030204" pitchFamily="34" charset="0"/>
                        </a:rPr>
                        <a:t>ENERO</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100" b="0" i="0" u="none" strike="noStrike" dirty="0">
                          <a:solidFill>
                            <a:srgbClr val="000000"/>
                          </a:solidFill>
                          <a:effectLst/>
                          <a:latin typeface="Calibri" panose="020F0502020204030204" pitchFamily="34" charset="0"/>
                        </a:rPr>
                        <a:t>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1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MX" sz="1100" b="1" i="0" u="none" strike="noStrike" dirty="0">
                          <a:solidFill>
                            <a:srgbClr val="000000"/>
                          </a:solidFill>
                          <a:effectLst/>
                          <a:latin typeface="Calibri" panose="020F0502020204030204" pitchFamily="34" charset="0"/>
                        </a:rPr>
                        <a:t>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3210128"/>
                  </a:ext>
                </a:extLst>
              </a:tr>
              <a:tr h="182880">
                <a:tc>
                  <a:txBody>
                    <a:bodyPr/>
                    <a:lstStyle/>
                    <a:p>
                      <a:pPr algn="ctr" fontAlgn="b"/>
                      <a:r>
                        <a:rPr lang="es-MX" sz="1000" b="0" i="0" u="none" strike="noStrike" dirty="0">
                          <a:solidFill>
                            <a:srgbClr val="000000"/>
                          </a:solidFill>
                          <a:effectLst/>
                          <a:latin typeface="Calibri" panose="020F0502020204030204" pitchFamily="34" charset="0"/>
                        </a:rPr>
                        <a:t>FEBRERO</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100" b="0" i="0" u="none" strike="noStrike" dirty="0">
                          <a:solidFill>
                            <a:srgbClr val="000000"/>
                          </a:solidFill>
                          <a:effectLst/>
                          <a:latin typeface="Calibri" panose="020F0502020204030204" pitchFamily="34" charset="0"/>
                        </a:rPr>
                        <a:t>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100" b="0" i="0" u="none" strike="noStrike" dirty="0">
                          <a:solidFill>
                            <a:srgbClr val="000000"/>
                          </a:solidFill>
                          <a:effectLst/>
                          <a:latin typeface="Calibri" panose="020F0502020204030204" pitchFamily="34" charset="0"/>
                        </a:rPr>
                        <a:t>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MX" sz="1100" b="1" i="0" u="none" strike="noStrike" dirty="0">
                          <a:solidFill>
                            <a:srgbClr val="000000"/>
                          </a:solidFill>
                          <a:effectLst/>
                          <a:latin typeface="Calibri" panose="020F0502020204030204" pitchFamily="34" charset="0"/>
                        </a:rPr>
                        <a:t>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262392"/>
                  </a:ext>
                </a:extLst>
              </a:tr>
              <a:tr h="182880">
                <a:tc>
                  <a:txBody>
                    <a:bodyPr/>
                    <a:lstStyle/>
                    <a:p>
                      <a:pPr algn="ctr" fontAlgn="b"/>
                      <a:r>
                        <a:rPr lang="es-MX" sz="1000" b="0" i="0" u="none" strike="noStrike" dirty="0">
                          <a:solidFill>
                            <a:srgbClr val="000000"/>
                          </a:solidFill>
                          <a:effectLst/>
                          <a:latin typeface="Calibri" panose="020F0502020204030204" pitchFamily="34" charset="0"/>
                        </a:rPr>
                        <a:t>MARZO</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100" b="0" i="0" u="none" strike="noStrike" dirty="0">
                          <a:solidFill>
                            <a:srgbClr val="000000"/>
                          </a:solidFill>
                          <a:effectLst/>
                          <a:latin typeface="Calibri" panose="020F0502020204030204" pitchFamily="34" charset="0"/>
                        </a:rPr>
                        <a:t>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100" b="0" i="0" u="none" strike="noStrike" dirty="0">
                          <a:solidFill>
                            <a:srgbClr val="000000"/>
                          </a:solidFill>
                          <a:effectLst/>
                          <a:latin typeface="Calibri" panose="020F0502020204030204" pitchFamily="34" charset="0"/>
                        </a:rPr>
                        <a:t>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MX" sz="1100" b="1" i="0" u="none" strike="noStrike" dirty="0">
                          <a:solidFill>
                            <a:srgbClr val="000000"/>
                          </a:solidFill>
                          <a:effectLst/>
                          <a:latin typeface="Calibri" panose="020F0502020204030204" pitchFamily="34" charset="0"/>
                        </a:rPr>
                        <a:t>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0171957"/>
                  </a:ext>
                </a:extLst>
              </a:tr>
              <a:tr h="182880">
                <a:tc>
                  <a:txBody>
                    <a:bodyPr/>
                    <a:lstStyle/>
                    <a:p>
                      <a:pPr algn="ctr" fontAlgn="b"/>
                      <a:r>
                        <a:rPr lang="es-MX" sz="1000" u="none" strike="noStrike">
                          <a:effectLst/>
                        </a:rPr>
                        <a:t>TOTAL  </a:t>
                      </a:r>
                      <a:endParaRPr lang="es-MX" sz="10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100" b="0" i="0" u="none" strike="noStrike" dirty="0">
                          <a:solidFill>
                            <a:srgbClr val="000000"/>
                          </a:solidFill>
                          <a:effectLst/>
                          <a:latin typeface="Calibri" panose="020F0502020204030204" pitchFamily="34" charset="0"/>
                        </a:rPr>
                        <a:t>26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100" b="0" i="0" u="none" strike="noStrike" dirty="0">
                          <a:solidFill>
                            <a:srgbClr val="000000"/>
                          </a:solidFill>
                          <a:effectLst/>
                          <a:latin typeface="Calibri" panose="020F0502020204030204" pitchFamily="34" charset="0"/>
                        </a:rPr>
                        <a:t>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MX" sz="1100" b="1" i="0" u="none" strike="noStrike" dirty="0">
                          <a:solidFill>
                            <a:srgbClr val="000000"/>
                          </a:solidFill>
                          <a:effectLst/>
                          <a:latin typeface="Calibri" panose="020F0502020204030204" pitchFamily="34" charset="0"/>
                        </a:rPr>
                        <a:t>77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8890433"/>
                  </a:ext>
                </a:extLst>
              </a:tr>
            </a:tbl>
          </a:graphicData>
        </a:graphic>
      </p:graphicFrame>
      <p:pic>
        <p:nvPicPr>
          <p:cNvPr id="8" name="Imagen 7">
            <a:extLst>
              <a:ext uri="{FF2B5EF4-FFF2-40B4-BE49-F238E27FC236}">
                <a16:creationId xmlns:a16="http://schemas.microsoft.com/office/drawing/2014/main" id="{D8DE74CB-BC75-4A35-8774-E485E7E776AC}"/>
              </a:ext>
            </a:extLst>
          </p:cNvPr>
          <p:cNvPicPr>
            <a:picLocks noChangeAspect="1"/>
          </p:cNvPicPr>
          <p:nvPr/>
        </p:nvPicPr>
        <p:blipFill>
          <a:blip r:embed="rId4"/>
          <a:stretch>
            <a:fillRect/>
          </a:stretch>
        </p:blipFill>
        <p:spPr>
          <a:xfrm>
            <a:off x="3409178" y="234562"/>
            <a:ext cx="4534293" cy="929721"/>
          </a:xfrm>
          <a:prstGeom prst="rect">
            <a:avLst/>
          </a:prstGeom>
        </p:spPr>
      </p:pic>
    </p:spTree>
    <p:extLst>
      <p:ext uri="{BB962C8B-B14F-4D97-AF65-F5344CB8AC3E}">
        <p14:creationId xmlns:p14="http://schemas.microsoft.com/office/powerpoint/2010/main" val="3906721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0E27AE-792B-4194-8878-FC223CCA69B9}"/>
              </a:ext>
            </a:extLst>
          </p:cNvPr>
          <p:cNvSpPr>
            <a:spLocks noGrp="1"/>
          </p:cNvSpPr>
          <p:nvPr>
            <p:ph type="title"/>
          </p:nvPr>
        </p:nvSpPr>
        <p:spPr>
          <a:xfrm>
            <a:off x="677334" y="1166648"/>
            <a:ext cx="8596668" cy="763752"/>
          </a:xfrm>
        </p:spPr>
        <p:txBody>
          <a:bodyPr/>
          <a:lstStyle/>
          <a:p>
            <a:pPr algn="ctr"/>
            <a:r>
              <a:rPr lang="es-MX" dirty="0"/>
              <a:t>APOYOS A ESCUELAS</a:t>
            </a:r>
          </a:p>
        </p:txBody>
      </p:sp>
      <p:graphicFrame>
        <p:nvGraphicFramePr>
          <p:cNvPr id="4" name="Tabla 4">
            <a:extLst>
              <a:ext uri="{FF2B5EF4-FFF2-40B4-BE49-F238E27FC236}">
                <a16:creationId xmlns:a16="http://schemas.microsoft.com/office/drawing/2014/main" id="{890F11C4-A7E2-485B-A921-5253DEDC59FA}"/>
              </a:ext>
            </a:extLst>
          </p:cNvPr>
          <p:cNvGraphicFramePr>
            <a:graphicFrameLocks noGrp="1"/>
          </p:cNvGraphicFramePr>
          <p:nvPr>
            <p:ph idx="1"/>
            <p:extLst>
              <p:ext uri="{D42A27DB-BD31-4B8C-83A1-F6EECF244321}">
                <p14:modId xmlns:p14="http://schemas.microsoft.com/office/powerpoint/2010/main" val="3585834362"/>
              </p:ext>
            </p:extLst>
          </p:nvPr>
        </p:nvGraphicFramePr>
        <p:xfrm>
          <a:off x="1371599" y="3086128"/>
          <a:ext cx="7143228" cy="1071178"/>
        </p:xfrm>
        <a:graphic>
          <a:graphicData uri="http://schemas.openxmlformats.org/drawingml/2006/table">
            <a:tbl>
              <a:tblPr firstRow="1" bandRow="1">
                <a:tableStyleId>{5C22544A-7EE6-4342-B048-85BDC9FD1C3A}</a:tableStyleId>
              </a:tblPr>
              <a:tblGrid>
                <a:gridCol w="2381076">
                  <a:extLst>
                    <a:ext uri="{9D8B030D-6E8A-4147-A177-3AD203B41FA5}">
                      <a16:colId xmlns:a16="http://schemas.microsoft.com/office/drawing/2014/main" val="540963151"/>
                    </a:ext>
                  </a:extLst>
                </a:gridCol>
                <a:gridCol w="2381076">
                  <a:extLst>
                    <a:ext uri="{9D8B030D-6E8A-4147-A177-3AD203B41FA5}">
                      <a16:colId xmlns:a16="http://schemas.microsoft.com/office/drawing/2014/main" val="4223054037"/>
                    </a:ext>
                  </a:extLst>
                </a:gridCol>
                <a:gridCol w="2381076">
                  <a:extLst>
                    <a:ext uri="{9D8B030D-6E8A-4147-A177-3AD203B41FA5}">
                      <a16:colId xmlns:a16="http://schemas.microsoft.com/office/drawing/2014/main" val="1477012713"/>
                    </a:ext>
                  </a:extLst>
                </a:gridCol>
              </a:tblGrid>
              <a:tr h="535589">
                <a:tc>
                  <a:txBody>
                    <a:bodyPr/>
                    <a:lstStyle/>
                    <a:p>
                      <a:pPr algn="ctr"/>
                      <a:r>
                        <a:rPr lang="es-MX" dirty="0"/>
                        <a:t>ENERO</a:t>
                      </a:r>
                    </a:p>
                  </a:txBody>
                  <a:tcPr/>
                </a:tc>
                <a:tc>
                  <a:txBody>
                    <a:bodyPr/>
                    <a:lstStyle/>
                    <a:p>
                      <a:pPr algn="ctr"/>
                      <a:r>
                        <a:rPr lang="es-MX" dirty="0"/>
                        <a:t>FEBRERO</a:t>
                      </a:r>
                    </a:p>
                  </a:txBody>
                  <a:tcPr/>
                </a:tc>
                <a:tc>
                  <a:txBody>
                    <a:bodyPr/>
                    <a:lstStyle/>
                    <a:p>
                      <a:pPr algn="ctr"/>
                      <a:r>
                        <a:rPr lang="es-MX" dirty="0"/>
                        <a:t>MARZO</a:t>
                      </a:r>
                    </a:p>
                  </a:txBody>
                  <a:tcPr/>
                </a:tc>
                <a:extLst>
                  <a:ext uri="{0D108BD9-81ED-4DB2-BD59-A6C34878D82A}">
                    <a16:rowId xmlns:a16="http://schemas.microsoft.com/office/drawing/2014/main" val="458722622"/>
                  </a:ext>
                </a:extLst>
              </a:tr>
              <a:tr h="535589">
                <a:tc>
                  <a:txBody>
                    <a:bodyPr/>
                    <a:lstStyle/>
                    <a:p>
                      <a:pPr algn="ctr"/>
                      <a:r>
                        <a:rPr lang="es-MX" dirty="0"/>
                        <a:t>178</a:t>
                      </a:r>
                    </a:p>
                  </a:txBody>
                  <a:tcPr/>
                </a:tc>
                <a:tc>
                  <a:txBody>
                    <a:bodyPr/>
                    <a:lstStyle/>
                    <a:p>
                      <a:pPr algn="ctr"/>
                      <a:r>
                        <a:rPr lang="es-MX" dirty="0"/>
                        <a:t>254</a:t>
                      </a:r>
                    </a:p>
                  </a:txBody>
                  <a:tcPr/>
                </a:tc>
                <a:tc>
                  <a:txBody>
                    <a:bodyPr/>
                    <a:lstStyle/>
                    <a:p>
                      <a:pPr algn="ctr"/>
                      <a:r>
                        <a:rPr lang="es-MX" dirty="0"/>
                        <a:t>226</a:t>
                      </a:r>
                    </a:p>
                  </a:txBody>
                  <a:tcPr/>
                </a:tc>
                <a:extLst>
                  <a:ext uri="{0D108BD9-81ED-4DB2-BD59-A6C34878D82A}">
                    <a16:rowId xmlns:a16="http://schemas.microsoft.com/office/drawing/2014/main" val="328402250"/>
                  </a:ext>
                </a:extLst>
              </a:tr>
            </a:tbl>
          </a:graphicData>
        </a:graphic>
      </p:graphicFrame>
      <p:sp>
        <p:nvSpPr>
          <p:cNvPr id="6" name="CuadroTexto 5">
            <a:extLst>
              <a:ext uri="{FF2B5EF4-FFF2-40B4-BE49-F238E27FC236}">
                <a16:creationId xmlns:a16="http://schemas.microsoft.com/office/drawing/2014/main" id="{28D19EEE-D2FE-4FC5-A344-480BF5D0785D}"/>
              </a:ext>
            </a:extLst>
          </p:cNvPr>
          <p:cNvSpPr txBox="1"/>
          <p:nvPr/>
        </p:nvSpPr>
        <p:spPr>
          <a:xfrm>
            <a:off x="1371599" y="1931159"/>
            <a:ext cx="7520732" cy="1200329"/>
          </a:xfrm>
          <a:prstGeom prst="rect">
            <a:avLst/>
          </a:prstGeom>
          <a:noFill/>
        </p:spPr>
        <p:txBody>
          <a:bodyPr wrap="square">
            <a:spAutoFit/>
          </a:bodyPr>
          <a:lstStyle/>
          <a:p>
            <a:r>
              <a:rPr lang="es-MX" sz="1800" dirty="0"/>
              <a:t>POR PARTE DE LOS ELEMENTOS DE TRANSITO MUNICIPAL SE PRESTO APOYO PARA LOS CRUCES DE PEATONES A DIFERENTES ESCUELAS DEL PUERTO EN SUS HORARIOS DE ENTRADA Y SALIDA.</a:t>
            </a:r>
          </a:p>
          <a:p>
            <a:endParaRPr lang="es-MX" dirty="0"/>
          </a:p>
        </p:txBody>
      </p:sp>
      <p:pic>
        <p:nvPicPr>
          <p:cNvPr id="7" name="Imagen 6">
            <a:extLst>
              <a:ext uri="{FF2B5EF4-FFF2-40B4-BE49-F238E27FC236}">
                <a16:creationId xmlns:a16="http://schemas.microsoft.com/office/drawing/2014/main" id="{FA36E220-BB92-4798-A38C-514008436DC5}"/>
              </a:ext>
            </a:extLst>
          </p:cNvPr>
          <p:cNvPicPr>
            <a:picLocks noChangeAspect="1"/>
          </p:cNvPicPr>
          <p:nvPr/>
        </p:nvPicPr>
        <p:blipFill rotWithShape="1">
          <a:blip r:embed="rId2">
            <a:extLst>
              <a:ext uri="{28A0092B-C50C-407E-A947-70E740481C1C}">
                <a14:useLocalDpi xmlns:a14="http://schemas.microsoft.com/office/drawing/2010/main" val="0"/>
              </a:ext>
            </a:extLst>
          </a:blip>
          <a:srcRect r="-386" b="25101"/>
          <a:stretch/>
        </p:blipFill>
        <p:spPr>
          <a:xfrm>
            <a:off x="1371599" y="4525333"/>
            <a:ext cx="2395058" cy="2198536"/>
          </a:xfrm>
          <a:prstGeom prst="rect">
            <a:avLst/>
          </a:prstGeom>
        </p:spPr>
      </p:pic>
      <p:pic>
        <p:nvPicPr>
          <p:cNvPr id="8" name="Imagen 7">
            <a:extLst>
              <a:ext uri="{FF2B5EF4-FFF2-40B4-BE49-F238E27FC236}">
                <a16:creationId xmlns:a16="http://schemas.microsoft.com/office/drawing/2014/main" id="{ECCFF231-82B2-48DB-9178-A60901F55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713" y="4525333"/>
            <a:ext cx="2220287" cy="2189048"/>
          </a:xfrm>
          <a:prstGeom prst="rect">
            <a:avLst/>
          </a:prstGeom>
        </p:spPr>
      </p:pic>
      <p:pic>
        <p:nvPicPr>
          <p:cNvPr id="9" name="Imagen 8">
            <a:extLst>
              <a:ext uri="{FF2B5EF4-FFF2-40B4-BE49-F238E27FC236}">
                <a16:creationId xmlns:a16="http://schemas.microsoft.com/office/drawing/2014/main" id="{430E658D-D7B3-4BC7-8025-0322D2F1B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056" y="4525333"/>
            <a:ext cx="2309771" cy="2198536"/>
          </a:xfrm>
          <a:prstGeom prst="rect">
            <a:avLst/>
          </a:prstGeom>
        </p:spPr>
      </p:pic>
      <p:pic>
        <p:nvPicPr>
          <p:cNvPr id="10" name="Imagen 9">
            <a:extLst>
              <a:ext uri="{FF2B5EF4-FFF2-40B4-BE49-F238E27FC236}">
                <a16:creationId xmlns:a16="http://schemas.microsoft.com/office/drawing/2014/main" id="{FCEAEE78-28F2-46B3-9E3A-00078AD950FB}"/>
              </a:ext>
            </a:extLst>
          </p:cNvPr>
          <p:cNvPicPr>
            <a:picLocks noChangeAspect="1"/>
          </p:cNvPicPr>
          <p:nvPr/>
        </p:nvPicPr>
        <p:blipFill>
          <a:blip r:embed="rId5"/>
          <a:stretch>
            <a:fillRect/>
          </a:stretch>
        </p:blipFill>
        <p:spPr>
          <a:xfrm>
            <a:off x="2831109" y="207538"/>
            <a:ext cx="4534293" cy="929721"/>
          </a:xfrm>
          <a:prstGeom prst="rect">
            <a:avLst/>
          </a:prstGeom>
        </p:spPr>
      </p:pic>
    </p:spTree>
    <p:extLst>
      <p:ext uri="{BB962C8B-B14F-4D97-AF65-F5344CB8AC3E}">
        <p14:creationId xmlns:p14="http://schemas.microsoft.com/office/powerpoint/2010/main" val="3182253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0714EE0D-416F-4563-9B22-2B6962B5B539}"/>
              </a:ext>
            </a:extLst>
          </p:cNvPr>
          <p:cNvSpPr>
            <a:spLocks noGrp="1"/>
          </p:cNvSpPr>
          <p:nvPr>
            <p:ph type="subTitle" idx="1"/>
          </p:nvPr>
        </p:nvSpPr>
        <p:spPr>
          <a:xfrm>
            <a:off x="1271040" y="1346041"/>
            <a:ext cx="8435582" cy="1096899"/>
          </a:xfrm>
        </p:spPr>
        <p:txBody>
          <a:bodyPr>
            <a:noAutofit/>
          </a:bodyPr>
          <a:lstStyle/>
          <a:p>
            <a:pPr algn="ctr"/>
            <a:r>
              <a:rPr lang="es-MX" sz="2400" b="1" i="1" dirty="0"/>
              <a:t>APOYOS REALIZADOS POR PERSONAL DE TRANSITO MUNICIPAL EN EL MES DE ENERO DEL AÑO 2025. </a:t>
            </a:r>
          </a:p>
        </p:txBody>
      </p:sp>
      <p:pic>
        <p:nvPicPr>
          <p:cNvPr id="5" name="Marcador de contenido 4">
            <a:extLst>
              <a:ext uri="{FF2B5EF4-FFF2-40B4-BE49-F238E27FC236}">
                <a16:creationId xmlns:a16="http://schemas.microsoft.com/office/drawing/2014/main" id="{D708C402-849C-4237-9D7E-A7B29AE73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33758"/>
            <a:ext cx="1271040" cy="1249409"/>
          </a:xfrm>
          <a:prstGeom prst="rect">
            <a:avLst/>
          </a:prstGeom>
        </p:spPr>
      </p:pic>
      <p:pic>
        <p:nvPicPr>
          <p:cNvPr id="6" name="Imagen 5">
            <a:extLst>
              <a:ext uri="{FF2B5EF4-FFF2-40B4-BE49-F238E27FC236}">
                <a16:creationId xmlns:a16="http://schemas.microsoft.com/office/drawing/2014/main" id="{01C11A81-F0A1-4332-86E3-1414EC479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330" y="4978731"/>
            <a:ext cx="2305640" cy="1668911"/>
          </a:xfrm>
          <a:prstGeom prst="rect">
            <a:avLst/>
          </a:prstGeom>
        </p:spPr>
      </p:pic>
      <p:pic>
        <p:nvPicPr>
          <p:cNvPr id="4" name="Imagen 3">
            <a:extLst>
              <a:ext uri="{FF2B5EF4-FFF2-40B4-BE49-F238E27FC236}">
                <a16:creationId xmlns:a16="http://schemas.microsoft.com/office/drawing/2014/main" id="{3DB80196-4A55-4033-AB18-2E18A9F06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7148" y="4978730"/>
            <a:ext cx="2305640" cy="1668911"/>
          </a:xfrm>
          <a:prstGeom prst="rect">
            <a:avLst/>
          </a:prstGeom>
        </p:spPr>
      </p:pic>
      <p:pic>
        <p:nvPicPr>
          <p:cNvPr id="8" name="Imagen 7">
            <a:extLst>
              <a:ext uri="{FF2B5EF4-FFF2-40B4-BE49-F238E27FC236}">
                <a16:creationId xmlns:a16="http://schemas.microsoft.com/office/drawing/2014/main" id="{E2C53355-7AB0-4C65-95A4-63F17DE04F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2966" y="4915553"/>
            <a:ext cx="2083326" cy="1668911"/>
          </a:xfrm>
          <a:prstGeom prst="rect">
            <a:avLst/>
          </a:prstGeom>
        </p:spPr>
      </p:pic>
      <p:graphicFrame>
        <p:nvGraphicFramePr>
          <p:cNvPr id="10" name="Tabla 9">
            <a:extLst>
              <a:ext uri="{FF2B5EF4-FFF2-40B4-BE49-F238E27FC236}">
                <a16:creationId xmlns:a16="http://schemas.microsoft.com/office/drawing/2014/main" id="{A68D4616-716B-4331-96AE-02F2F3D89AB7}"/>
              </a:ext>
            </a:extLst>
          </p:cNvPr>
          <p:cNvGraphicFramePr>
            <a:graphicFrameLocks noGrp="1"/>
          </p:cNvGraphicFramePr>
          <p:nvPr>
            <p:extLst>
              <p:ext uri="{D42A27DB-BD31-4B8C-83A1-F6EECF244321}">
                <p14:modId xmlns:p14="http://schemas.microsoft.com/office/powerpoint/2010/main" val="2875746689"/>
              </p:ext>
            </p:extLst>
          </p:nvPr>
        </p:nvGraphicFramePr>
        <p:xfrm>
          <a:off x="1852892" y="2213610"/>
          <a:ext cx="6883400" cy="2651760"/>
        </p:xfrm>
        <a:graphic>
          <a:graphicData uri="http://schemas.openxmlformats.org/drawingml/2006/table">
            <a:tbl>
              <a:tblPr>
                <a:tableStyleId>{5C22544A-7EE6-4342-B048-85BDC9FD1C3A}</a:tableStyleId>
              </a:tblPr>
              <a:tblGrid>
                <a:gridCol w="3937000">
                  <a:extLst>
                    <a:ext uri="{9D8B030D-6E8A-4147-A177-3AD203B41FA5}">
                      <a16:colId xmlns:a16="http://schemas.microsoft.com/office/drawing/2014/main" val="3703172440"/>
                    </a:ext>
                  </a:extLst>
                </a:gridCol>
                <a:gridCol w="2946400">
                  <a:extLst>
                    <a:ext uri="{9D8B030D-6E8A-4147-A177-3AD203B41FA5}">
                      <a16:colId xmlns:a16="http://schemas.microsoft.com/office/drawing/2014/main" val="1414955514"/>
                    </a:ext>
                  </a:extLst>
                </a:gridCol>
              </a:tblGrid>
              <a:tr h="219075">
                <a:tc>
                  <a:txBody>
                    <a:bodyPr/>
                    <a:lstStyle/>
                    <a:p>
                      <a:pPr algn="ctr" fontAlgn="ctr"/>
                      <a:r>
                        <a:rPr lang="es-MX" sz="1400" u="none" strike="noStrike" dirty="0">
                          <a:effectLst/>
                        </a:rPr>
                        <a:t>DESCRIPCION</a:t>
                      </a:r>
                      <a:endParaRPr lang="es-MX" sz="1400" b="1" i="0" u="none" strike="noStrike" dirty="0">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1400" u="none" strike="noStrike" dirty="0">
                          <a:effectLst/>
                        </a:rPr>
                        <a:t>CANTIDAD(METROS)</a:t>
                      </a:r>
                      <a:endParaRPr lang="es-MX" sz="1400" b="1" i="0" u="none" strike="noStrike" dirty="0">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555424"/>
                  </a:ext>
                </a:extLst>
              </a:tr>
              <a:tr h="190500">
                <a:tc>
                  <a:txBody>
                    <a:bodyPr/>
                    <a:lstStyle/>
                    <a:p>
                      <a:pPr algn="l" fontAlgn="b"/>
                      <a:r>
                        <a:rPr lang="es-MX" sz="1400" u="none" strike="noStrike" dirty="0">
                          <a:effectLst/>
                          <a:latin typeface="Trebuchet MS (Cuerpo)"/>
                        </a:rPr>
                        <a:t>OBRAS</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1729531"/>
                  </a:ext>
                </a:extLst>
              </a:tr>
              <a:tr h="190500">
                <a:tc>
                  <a:txBody>
                    <a:bodyPr/>
                    <a:lstStyle/>
                    <a:p>
                      <a:pPr algn="l" fontAlgn="b"/>
                      <a:r>
                        <a:rPr lang="es-MX" sz="1400" u="none" strike="noStrike" dirty="0">
                          <a:effectLst/>
                          <a:latin typeface="Trebuchet MS (Cuerpo)"/>
                        </a:rPr>
                        <a:t>ANTORCHA</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9088693"/>
                  </a:ext>
                </a:extLst>
              </a:tr>
              <a:tr h="190500">
                <a:tc>
                  <a:txBody>
                    <a:bodyPr/>
                    <a:lstStyle/>
                    <a:p>
                      <a:pPr algn="l" fontAlgn="b"/>
                      <a:r>
                        <a:rPr lang="es-MX" sz="1400" u="none" strike="noStrike" dirty="0">
                          <a:effectLst/>
                          <a:latin typeface="Trebuchet MS (Cuerpo)"/>
                        </a:rPr>
                        <a:t>EVENTOS VARIOS</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559683"/>
                  </a:ext>
                </a:extLst>
              </a:tr>
              <a:tr h="190500">
                <a:tc>
                  <a:txBody>
                    <a:bodyPr/>
                    <a:lstStyle/>
                    <a:p>
                      <a:pPr algn="l" fontAlgn="b"/>
                      <a:r>
                        <a:rPr lang="es-MX" sz="1400" b="0" i="0" u="none" strike="noStrike" dirty="0">
                          <a:solidFill>
                            <a:srgbClr val="000000"/>
                          </a:solidFill>
                          <a:effectLst/>
                          <a:latin typeface="Trebuchet MS (Cuerpo)"/>
                        </a:rPr>
                        <a:t>PERMISOS DE NEGOCIO Y DISCAPACIDAD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42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453029"/>
                  </a:ext>
                </a:extLst>
              </a:tr>
              <a:tr h="190500">
                <a:tc>
                  <a:txBody>
                    <a:bodyPr/>
                    <a:lstStyle/>
                    <a:p>
                      <a:pPr algn="l" fontAlgn="b"/>
                      <a:r>
                        <a:rPr lang="es-MX" sz="1400" u="none" strike="noStrike" dirty="0">
                          <a:effectLst/>
                          <a:latin typeface="Trebuchet MS (Cuerpo)"/>
                        </a:rPr>
                        <a:t>CARAVANA</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7983712"/>
                  </a:ext>
                </a:extLst>
              </a:tr>
              <a:tr h="190500">
                <a:tc>
                  <a:txBody>
                    <a:bodyPr/>
                    <a:lstStyle/>
                    <a:p>
                      <a:pPr algn="l" fontAlgn="b"/>
                      <a:r>
                        <a:rPr lang="es-MX" sz="1400" b="0" i="0" u="none" strike="noStrike" dirty="0">
                          <a:solidFill>
                            <a:srgbClr val="000000"/>
                          </a:solidFill>
                          <a:effectLst/>
                          <a:latin typeface="Trebuchet MS (Cuerpo)"/>
                        </a:rPr>
                        <a:t>PEREGRINACION</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9592189"/>
                  </a:ext>
                </a:extLst>
              </a:tr>
              <a:tr h="190500">
                <a:tc>
                  <a:txBody>
                    <a:bodyPr/>
                    <a:lstStyle/>
                    <a:p>
                      <a:pPr algn="l" fontAlgn="b"/>
                      <a:r>
                        <a:rPr lang="es-MX" sz="1400" u="none" strike="noStrike" dirty="0">
                          <a:effectLst/>
                          <a:latin typeface="Trebuchet MS (Cuerpo)"/>
                        </a:rPr>
                        <a:t>MARCHAS</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1130334"/>
                  </a:ext>
                </a:extLst>
              </a:tr>
              <a:tr h="190500">
                <a:tc>
                  <a:txBody>
                    <a:bodyPr/>
                    <a:lstStyle/>
                    <a:p>
                      <a:pPr algn="l" fontAlgn="b"/>
                      <a:r>
                        <a:rPr lang="es-MX" sz="1400" b="0" i="0" u="none" strike="noStrike" dirty="0">
                          <a:solidFill>
                            <a:srgbClr val="000000"/>
                          </a:solidFill>
                          <a:effectLst/>
                          <a:latin typeface="Trebuchet MS (Cuerpo)"/>
                        </a:rPr>
                        <a:t>VIAS RECREATIVAS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6362668"/>
                  </a:ext>
                </a:extLst>
              </a:tr>
              <a:tr h="190500">
                <a:tc>
                  <a:txBody>
                    <a:bodyPr/>
                    <a:lstStyle/>
                    <a:p>
                      <a:pPr algn="l" fontAlgn="b"/>
                      <a:r>
                        <a:rPr lang="es-MX" sz="1400" u="none" strike="noStrike" dirty="0">
                          <a:effectLst/>
                          <a:latin typeface="Trebuchet MS (Cuerpo)"/>
                        </a:rPr>
                        <a:t>DESFILE </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803330"/>
                  </a:ext>
                </a:extLst>
              </a:tr>
              <a:tr h="190500">
                <a:tc>
                  <a:txBody>
                    <a:bodyPr/>
                    <a:lstStyle/>
                    <a:p>
                      <a:pPr algn="l" fontAlgn="b"/>
                      <a:r>
                        <a:rPr lang="es-MX" sz="1400" u="none" strike="noStrike" dirty="0">
                          <a:effectLst/>
                          <a:latin typeface="Trebuchet MS (Cuerpo)"/>
                        </a:rPr>
                        <a:t>OTROS(DIVERSOS CIERRE DE CALLES)</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2396646"/>
                  </a:ext>
                </a:extLst>
              </a:tr>
              <a:tr h="205740">
                <a:tc>
                  <a:txBody>
                    <a:bodyPr/>
                    <a:lstStyle/>
                    <a:p>
                      <a:pPr algn="l" fontAlgn="b"/>
                      <a:r>
                        <a:rPr lang="es-MX" sz="1400" u="none" strike="noStrike" dirty="0">
                          <a:effectLst/>
                          <a:latin typeface="Trebuchet MS (Cuerpo)"/>
                        </a:rPr>
                        <a:t>TOTAL</a:t>
                      </a:r>
                      <a:endParaRPr lang="es-MX" sz="1400" b="1"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1" i="0" u="none" strike="noStrike" dirty="0">
                          <a:solidFill>
                            <a:srgbClr val="000000"/>
                          </a:solidFill>
                          <a:effectLst/>
                          <a:latin typeface="Trebuchet MS (Cuerpo)"/>
                        </a:rPr>
                        <a:t>89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6770824"/>
                  </a:ext>
                </a:extLst>
              </a:tr>
            </a:tbl>
          </a:graphicData>
        </a:graphic>
      </p:graphicFrame>
      <p:pic>
        <p:nvPicPr>
          <p:cNvPr id="11" name="Imagen 10">
            <a:extLst>
              <a:ext uri="{FF2B5EF4-FFF2-40B4-BE49-F238E27FC236}">
                <a16:creationId xmlns:a16="http://schemas.microsoft.com/office/drawing/2014/main" id="{9E50C0B6-F4E5-485E-905A-21947997E632}"/>
              </a:ext>
            </a:extLst>
          </p:cNvPr>
          <p:cNvPicPr>
            <a:picLocks noChangeAspect="1"/>
          </p:cNvPicPr>
          <p:nvPr/>
        </p:nvPicPr>
        <p:blipFill>
          <a:blip r:embed="rId6"/>
          <a:stretch>
            <a:fillRect/>
          </a:stretch>
        </p:blipFill>
        <p:spPr>
          <a:xfrm>
            <a:off x="2841620" y="210358"/>
            <a:ext cx="4534293" cy="929721"/>
          </a:xfrm>
          <a:prstGeom prst="rect">
            <a:avLst/>
          </a:prstGeom>
        </p:spPr>
      </p:pic>
    </p:spTree>
    <p:extLst>
      <p:ext uri="{BB962C8B-B14F-4D97-AF65-F5344CB8AC3E}">
        <p14:creationId xmlns:p14="http://schemas.microsoft.com/office/powerpoint/2010/main" val="372962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0714EE0D-416F-4563-9B22-2B6962B5B539}"/>
              </a:ext>
            </a:extLst>
          </p:cNvPr>
          <p:cNvSpPr>
            <a:spLocks noGrp="1"/>
          </p:cNvSpPr>
          <p:nvPr>
            <p:ph type="subTitle" idx="1"/>
          </p:nvPr>
        </p:nvSpPr>
        <p:spPr>
          <a:xfrm>
            <a:off x="1286943" y="1346041"/>
            <a:ext cx="8435582" cy="1096899"/>
          </a:xfrm>
        </p:spPr>
        <p:txBody>
          <a:bodyPr>
            <a:noAutofit/>
          </a:bodyPr>
          <a:lstStyle/>
          <a:p>
            <a:pPr algn="ctr"/>
            <a:r>
              <a:rPr lang="es-MX" sz="2400" b="1" i="1" dirty="0"/>
              <a:t>APOYOS REALIZADOS POR PERSONAL DE TRANSITO MUNICIPAL EN EL MES DE FEBRERO DEL AÑO 2025. </a:t>
            </a:r>
          </a:p>
        </p:txBody>
      </p:sp>
      <p:pic>
        <p:nvPicPr>
          <p:cNvPr id="5" name="Marcador de contenido 4">
            <a:extLst>
              <a:ext uri="{FF2B5EF4-FFF2-40B4-BE49-F238E27FC236}">
                <a16:creationId xmlns:a16="http://schemas.microsoft.com/office/drawing/2014/main" id="{D708C402-849C-4237-9D7E-A7B29AE73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72" y="5267998"/>
            <a:ext cx="1271040" cy="1249409"/>
          </a:xfrm>
          <a:prstGeom prst="rect">
            <a:avLst/>
          </a:prstGeom>
        </p:spPr>
      </p:pic>
      <p:graphicFrame>
        <p:nvGraphicFramePr>
          <p:cNvPr id="10" name="Tabla 9">
            <a:extLst>
              <a:ext uri="{FF2B5EF4-FFF2-40B4-BE49-F238E27FC236}">
                <a16:creationId xmlns:a16="http://schemas.microsoft.com/office/drawing/2014/main" id="{A68D4616-716B-4331-96AE-02F2F3D89AB7}"/>
              </a:ext>
            </a:extLst>
          </p:cNvPr>
          <p:cNvGraphicFramePr>
            <a:graphicFrameLocks noGrp="1"/>
          </p:cNvGraphicFramePr>
          <p:nvPr/>
        </p:nvGraphicFramePr>
        <p:xfrm>
          <a:off x="1844040" y="2213610"/>
          <a:ext cx="6892252" cy="2872740"/>
        </p:xfrm>
        <a:graphic>
          <a:graphicData uri="http://schemas.openxmlformats.org/drawingml/2006/table">
            <a:tbl>
              <a:tblPr>
                <a:tableStyleId>{5C22544A-7EE6-4342-B048-85BDC9FD1C3A}</a:tableStyleId>
              </a:tblPr>
              <a:tblGrid>
                <a:gridCol w="3942063">
                  <a:extLst>
                    <a:ext uri="{9D8B030D-6E8A-4147-A177-3AD203B41FA5}">
                      <a16:colId xmlns:a16="http://schemas.microsoft.com/office/drawing/2014/main" val="3703172440"/>
                    </a:ext>
                  </a:extLst>
                </a:gridCol>
                <a:gridCol w="2950189">
                  <a:extLst>
                    <a:ext uri="{9D8B030D-6E8A-4147-A177-3AD203B41FA5}">
                      <a16:colId xmlns:a16="http://schemas.microsoft.com/office/drawing/2014/main" val="1414955514"/>
                    </a:ext>
                  </a:extLst>
                </a:gridCol>
              </a:tblGrid>
              <a:tr h="218342">
                <a:tc>
                  <a:txBody>
                    <a:bodyPr/>
                    <a:lstStyle/>
                    <a:p>
                      <a:pPr algn="ctr" fontAlgn="ctr"/>
                      <a:r>
                        <a:rPr lang="es-MX" sz="1400" u="none" strike="noStrike" dirty="0">
                          <a:effectLst/>
                        </a:rPr>
                        <a:t>DESCRIPCION</a:t>
                      </a:r>
                      <a:endParaRPr lang="es-MX" sz="1400" b="1" i="0" u="none" strike="noStrike" dirty="0">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1400" u="none" strike="noStrike" dirty="0">
                          <a:effectLst/>
                        </a:rPr>
                        <a:t>CANTIDAD(METROS)</a:t>
                      </a:r>
                      <a:endParaRPr lang="es-MX" sz="1400" b="1" i="0" u="none" strike="noStrike" dirty="0">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555424"/>
                  </a:ext>
                </a:extLst>
              </a:tr>
              <a:tr h="218342">
                <a:tc>
                  <a:txBody>
                    <a:bodyPr/>
                    <a:lstStyle/>
                    <a:p>
                      <a:pPr algn="l" fontAlgn="b"/>
                      <a:r>
                        <a:rPr lang="es-MX" sz="1400" u="none" strike="noStrike" dirty="0">
                          <a:effectLst/>
                          <a:latin typeface="Trebuchet MS (Cuerpo)"/>
                        </a:rPr>
                        <a:t>OBRAS</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1729531"/>
                  </a:ext>
                </a:extLst>
              </a:tr>
              <a:tr h="218342">
                <a:tc>
                  <a:txBody>
                    <a:bodyPr/>
                    <a:lstStyle/>
                    <a:p>
                      <a:pPr algn="l" fontAlgn="b"/>
                      <a:r>
                        <a:rPr lang="es-MX" sz="1400" u="none" strike="noStrike" dirty="0">
                          <a:effectLst/>
                          <a:latin typeface="Trebuchet MS (Cuerpo)"/>
                        </a:rPr>
                        <a:t>ANTORCHA</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9088693"/>
                  </a:ext>
                </a:extLst>
              </a:tr>
              <a:tr h="218342">
                <a:tc>
                  <a:txBody>
                    <a:bodyPr/>
                    <a:lstStyle/>
                    <a:p>
                      <a:pPr algn="l" fontAlgn="b"/>
                      <a:r>
                        <a:rPr lang="es-MX" sz="1400" u="none" strike="noStrike" dirty="0">
                          <a:effectLst/>
                          <a:latin typeface="Trebuchet MS (Cuerpo)"/>
                        </a:rPr>
                        <a:t>EVENTOS VARIOS</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26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559683"/>
                  </a:ext>
                </a:extLst>
              </a:tr>
              <a:tr h="218342">
                <a:tc>
                  <a:txBody>
                    <a:bodyPr/>
                    <a:lstStyle/>
                    <a:p>
                      <a:pPr algn="l" fontAlgn="b"/>
                      <a:r>
                        <a:rPr lang="es-MX" sz="1400" b="0" i="0" u="none" strike="noStrike" dirty="0">
                          <a:solidFill>
                            <a:srgbClr val="000000"/>
                          </a:solidFill>
                          <a:effectLst/>
                          <a:latin typeface="Trebuchet MS (Cuerpo)"/>
                        </a:rPr>
                        <a:t>DEPORTIVOS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880129"/>
                  </a:ext>
                </a:extLst>
              </a:tr>
              <a:tr h="218342">
                <a:tc>
                  <a:txBody>
                    <a:bodyPr/>
                    <a:lstStyle/>
                    <a:p>
                      <a:pPr algn="l" fontAlgn="b"/>
                      <a:r>
                        <a:rPr lang="es-MX" sz="1400" b="0" i="0" u="none" strike="noStrike" dirty="0">
                          <a:solidFill>
                            <a:srgbClr val="000000"/>
                          </a:solidFill>
                          <a:effectLst/>
                          <a:latin typeface="Trebuchet MS (Cuerpo)"/>
                        </a:rPr>
                        <a:t>PERMISOS DE NEGOCIO Y DISCAPACIDAD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60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453029"/>
                  </a:ext>
                </a:extLst>
              </a:tr>
              <a:tr h="218342">
                <a:tc>
                  <a:txBody>
                    <a:bodyPr/>
                    <a:lstStyle/>
                    <a:p>
                      <a:pPr algn="l" fontAlgn="b"/>
                      <a:r>
                        <a:rPr lang="es-MX" sz="1400" u="none" strike="noStrike" dirty="0">
                          <a:effectLst/>
                          <a:latin typeface="Trebuchet MS (Cuerpo)"/>
                        </a:rPr>
                        <a:t>CARAVANA</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7983712"/>
                  </a:ext>
                </a:extLst>
              </a:tr>
              <a:tr h="218342">
                <a:tc>
                  <a:txBody>
                    <a:bodyPr/>
                    <a:lstStyle/>
                    <a:p>
                      <a:pPr algn="l" fontAlgn="b"/>
                      <a:r>
                        <a:rPr lang="es-MX" sz="1400" b="0" i="0" u="none" strike="noStrike" dirty="0">
                          <a:solidFill>
                            <a:srgbClr val="000000"/>
                          </a:solidFill>
                          <a:effectLst/>
                          <a:latin typeface="Trebuchet MS (Cuerpo)"/>
                        </a:rPr>
                        <a:t>PEREGRINACION</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9592189"/>
                  </a:ext>
                </a:extLst>
              </a:tr>
              <a:tr h="218342">
                <a:tc>
                  <a:txBody>
                    <a:bodyPr/>
                    <a:lstStyle/>
                    <a:p>
                      <a:pPr algn="l" fontAlgn="b"/>
                      <a:r>
                        <a:rPr lang="es-MX" sz="1400" u="none" strike="noStrike" dirty="0">
                          <a:effectLst/>
                          <a:latin typeface="Trebuchet MS (Cuerpo)"/>
                        </a:rPr>
                        <a:t>MARCHAS</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1130334"/>
                  </a:ext>
                </a:extLst>
              </a:tr>
              <a:tr h="218342">
                <a:tc>
                  <a:txBody>
                    <a:bodyPr/>
                    <a:lstStyle/>
                    <a:p>
                      <a:pPr algn="l" fontAlgn="b"/>
                      <a:r>
                        <a:rPr lang="es-MX" sz="1400" b="0" i="0" u="none" strike="noStrike" dirty="0">
                          <a:solidFill>
                            <a:srgbClr val="000000"/>
                          </a:solidFill>
                          <a:effectLst/>
                          <a:latin typeface="Trebuchet MS (Cuerpo)"/>
                        </a:rPr>
                        <a:t>VIAS RECREATIVAS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6362668"/>
                  </a:ext>
                </a:extLst>
              </a:tr>
              <a:tr h="218342">
                <a:tc>
                  <a:txBody>
                    <a:bodyPr/>
                    <a:lstStyle/>
                    <a:p>
                      <a:pPr algn="l" fontAlgn="b"/>
                      <a:r>
                        <a:rPr lang="es-MX" sz="1400" u="none" strike="noStrike" dirty="0">
                          <a:effectLst/>
                          <a:latin typeface="Trebuchet MS (Cuerpo)"/>
                        </a:rPr>
                        <a:t>DESFILE </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803330"/>
                  </a:ext>
                </a:extLst>
              </a:tr>
              <a:tr h="218342">
                <a:tc>
                  <a:txBody>
                    <a:bodyPr/>
                    <a:lstStyle/>
                    <a:p>
                      <a:pPr algn="l" fontAlgn="b"/>
                      <a:r>
                        <a:rPr lang="es-MX" sz="1400" u="none" strike="noStrike" dirty="0">
                          <a:effectLst/>
                          <a:latin typeface="Trebuchet MS (Cuerpo)"/>
                        </a:rPr>
                        <a:t>OTROS(DIVERSOS CIERRE DE CALLES)</a:t>
                      </a:r>
                      <a:endParaRPr lang="es-MX" sz="1400" b="0"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Trebuchet MS (Cuerpo)"/>
                        </a:rPr>
                        <a:t>15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2396646"/>
                  </a:ext>
                </a:extLst>
              </a:tr>
              <a:tr h="218342">
                <a:tc>
                  <a:txBody>
                    <a:bodyPr/>
                    <a:lstStyle/>
                    <a:p>
                      <a:pPr algn="l" fontAlgn="b"/>
                      <a:r>
                        <a:rPr lang="es-MX" sz="1400" u="none" strike="noStrike" dirty="0">
                          <a:effectLst/>
                          <a:latin typeface="Trebuchet MS (Cuerpo)"/>
                        </a:rPr>
                        <a:t>TOTAL</a:t>
                      </a:r>
                      <a:endParaRPr lang="es-MX" sz="1400" b="1" i="0" u="none" strike="noStrike" dirty="0">
                        <a:solidFill>
                          <a:srgbClr val="000000"/>
                        </a:solidFill>
                        <a:effectLst/>
                        <a:latin typeface="Trebuchet MS (Cuerpo)"/>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400" b="1" i="0" u="none" strike="noStrike" dirty="0">
                          <a:solidFill>
                            <a:srgbClr val="000000"/>
                          </a:solidFill>
                          <a:effectLst/>
                          <a:latin typeface="Trebuchet MS (Cuerpo)"/>
                        </a:rPr>
                        <a:t>140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6770824"/>
                  </a:ext>
                </a:extLst>
              </a:tr>
            </a:tbl>
          </a:graphicData>
        </a:graphic>
      </p:graphicFrame>
      <p:pic>
        <p:nvPicPr>
          <p:cNvPr id="6" name="Imagen 5">
            <a:extLst>
              <a:ext uri="{FF2B5EF4-FFF2-40B4-BE49-F238E27FC236}">
                <a16:creationId xmlns:a16="http://schemas.microsoft.com/office/drawing/2014/main" id="{3928B10B-7ADB-4CE1-9F31-A0DDBFBD1CA7}"/>
              </a:ext>
            </a:extLst>
          </p:cNvPr>
          <p:cNvPicPr>
            <a:picLocks noChangeAspect="1"/>
          </p:cNvPicPr>
          <p:nvPr/>
        </p:nvPicPr>
        <p:blipFill>
          <a:blip r:embed="rId3"/>
          <a:stretch>
            <a:fillRect/>
          </a:stretch>
        </p:blipFill>
        <p:spPr>
          <a:xfrm>
            <a:off x="3237587" y="276150"/>
            <a:ext cx="4534293" cy="929721"/>
          </a:xfrm>
          <a:prstGeom prst="rect">
            <a:avLst/>
          </a:prstGeom>
        </p:spPr>
      </p:pic>
    </p:spTree>
    <p:extLst>
      <p:ext uri="{BB962C8B-B14F-4D97-AF65-F5344CB8AC3E}">
        <p14:creationId xmlns:p14="http://schemas.microsoft.com/office/powerpoint/2010/main" val="2172428578"/>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9911</TotalTime>
  <Words>976</Words>
  <Application>Microsoft Office PowerPoint</Application>
  <PresentationFormat>Panorámica</PresentationFormat>
  <Paragraphs>327</Paragraphs>
  <Slides>21</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Arial</vt:lpstr>
      <vt:lpstr>Calibri</vt:lpstr>
      <vt:lpstr>Trebuchet MS</vt:lpstr>
      <vt:lpstr>Trebuchet MS (Cuerpo)</vt:lpstr>
      <vt:lpstr>Wingdings 3</vt:lpstr>
      <vt:lpstr>Faceta</vt:lpstr>
      <vt:lpstr>Presentación de PowerPoint</vt:lpstr>
      <vt:lpstr>Presentación de PowerPoint</vt:lpstr>
      <vt:lpstr>E N E R O  2  0  2  5</vt:lpstr>
      <vt:lpstr>F E B R E R O  2  0  2  5</vt:lpstr>
      <vt:lpstr>M A R Z O  2  0  2  5</vt:lpstr>
      <vt:lpstr>Presentación de PowerPoint</vt:lpstr>
      <vt:lpstr>APOYOS A ESCUELAS</vt:lpstr>
      <vt:lpstr>Presentación de PowerPoint</vt:lpstr>
      <vt:lpstr>Presentación de PowerPoint</vt:lpstr>
      <vt:lpstr>Presentación de PowerPoint</vt:lpstr>
      <vt:lpstr>Presentación de PowerPoint</vt:lpstr>
      <vt:lpstr>Presentación de PowerPoint</vt:lpstr>
      <vt:lpstr>APOYOS A ESCUELAS</vt:lpstr>
      <vt:lpstr>APOYO DE VIALIDADES Y SEGURIDAD AL EQUIPO DE BALIZAMIENTO DEL MES DE  ENERO 2025</vt:lpstr>
      <vt:lpstr>APOYO DE VIALIDADES Y SEGURIDAD AL EQUIPO DE BALIZAMIENTO DEL MES DE FEBRERO 2025</vt:lpstr>
      <vt:lpstr>APOYO DE VIALIDADES Y SEGURIDAD AL EQUIPO DE BALIZAMIENTO DEL MES  DE MARZO 2025</vt:lpstr>
      <vt:lpstr>FOTOS DE APOYO DE VIALIDADES Y SEGURIDAD AL EQUIPO DE BALIZAMIENTO</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Eleazar Aquino</dc:creator>
  <cp:lastModifiedBy>Lenovo</cp:lastModifiedBy>
  <cp:revision>71</cp:revision>
  <cp:lastPrinted>2025-04-07T14:15:41Z</cp:lastPrinted>
  <dcterms:created xsi:type="dcterms:W3CDTF">2024-12-06T19:30:36Z</dcterms:created>
  <dcterms:modified xsi:type="dcterms:W3CDTF">2025-04-07T14:56:57Z</dcterms:modified>
</cp:coreProperties>
</file>